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A5225-74AA-42A8-9212-4C79D6C67C54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7A85E-AFC3-4BE4-B875-473C6F1AE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06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51491-B499-4A1D-974D-A1D0E0FDD6DC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Get students to use textbooks at this point for further information on global warming.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C1CD0-FB6C-46D2-B577-BE7723C78D6B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35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CEAB3-CDD3-4886-A559-490D07C3EAD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41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9F86F-9356-47C9-A017-A0C754EAD5F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596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C263506-1B78-4F3B-ABA9-721F6C607E0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31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EDF2140-CD20-4F48-8B11-F495FF9699E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56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1572B-D1B2-481D-823C-CEF178B8114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62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B6267-A48A-44AB-9816-65DC55E898D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32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00756-43C0-4418-BFE2-77BEB8D2857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6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EF708-AB8D-479D-9203-79B8F64D7EE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36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1B116-0B54-4CDA-8079-E6CF9A12B17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11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38147-5B26-49EC-BF8A-FE7D9DDE23E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7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B7538-7853-4221-A0EF-57FCADD89EA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03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C5198-6803-4C53-A651-A064EBCD6E39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18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F4C6C4-B6D2-4165-A736-3642C3AC73E1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74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/>
              <a:t>Mystery?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How did Zack Slater break his ankle?</a:t>
            </a:r>
          </a:p>
        </p:txBody>
      </p:sp>
    </p:spTree>
    <p:extLst>
      <p:ext uri="{BB962C8B-B14F-4D97-AF65-F5344CB8AC3E}">
        <p14:creationId xmlns:p14="http://schemas.microsoft.com/office/powerpoint/2010/main" val="3708643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Aims: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To develop thinking skills through the interpretation of evidence.</a:t>
            </a:r>
          </a:p>
          <a:p>
            <a:r>
              <a:rPr lang="en-GB"/>
              <a:t>To develop team work skills.</a:t>
            </a:r>
          </a:p>
        </p:txBody>
      </p:sp>
    </p:spTree>
    <p:extLst>
      <p:ext uri="{BB962C8B-B14F-4D97-AF65-F5344CB8AC3E}">
        <p14:creationId xmlns:p14="http://schemas.microsoft.com/office/powerpoint/2010/main" val="2921785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GB"/>
              <a:t>Starter: True or false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4582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The burning of coal contributes to global warming.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Nuclear energy is renewable.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Saudi Arabia has large oil reserves.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New coal mines are being opened in the UK.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Electricity cables cost more to place underground.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Wind energy is renewable.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Finite means something that will last forever.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Energy consumption peaks at 9am during a typical day.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Coal reserves are predicted to run out within 150 years.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NIS</a:t>
            </a:r>
            <a:r>
              <a:rPr lang="en-GB" sz="2800" dirty="0" smtClean="0"/>
              <a:t> </a:t>
            </a:r>
            <a:r>
              <a:rPr lang="en-GB" sz="2800" dirty="0"/>
              <a:t>has solar panels.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Leaving a television on standby uses a 1/3 of the energy as when it is on.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 dirty="0"/>
          </a:p>
          <a:p>
            <a:pPr>
              <a:lnSpc>
                <a:spcPct val="90000"/>
              </a:lnSpc>
            </a:pPr>
            <a:endParaRPr lang="en-GB" sz="2800" dirty="0"/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9989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153400" cy="1905000"/>
          </a:xfrm>
        </p:spPr>
        <p:txBody>
          <a:bodyPr/>
          <a:lstStyle/>
          <a:p>
            <a:r>
              <a:rPr lang="en-GB" sz="3600"/>
              <a:t>Today we are going to solve a mystery using a number of clues. Some of the clues will be more important than others</a:t>
            </a:r>
            <a:r>
              <a:rPr lang="en-GB"/>
              <a:t>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90800"/>
            <a:ext cx="3810000" cy="3505200"/>
          </a:xfrm>
        </p:spPr>
        <p:txBody>
          <a:bodyPr/>
          <a:lstStyle/>
          <a:p>
            <a:r>
              <a:rPr lang="en-GB" sz="2800">
                <a:solidFill>
                  <a:schemeClr val="accent2"/>
                </a:solidFill>
              </a:rPr>
              <a:t>Studying the evidence</a:t>
            </a:r>
            <a:r>
              <a:rPr lang="en-GB" sz="2800"/>
              <a:t>:</a:t>
            </a:r>
          </a:p>
          <a:p>
            <a:r>
              <a:rPr lang="en-GB" sz="2800"/>
              <a:t>Look at the cards for a couple of minutes.</a:t>
            </a:r>
          </a:p>
          <a:p>
            <a:r>
              <a:rPr lang="en-GB" sz="2800"/>
              <a:t>Discuss how the cards could be sorted into groups or categories.</a:t>
            </a:r>
          </a:p>
        </p:txBody>
      </p:sp>
      <p:pic>
        <p:nvPicPr>
          <p:cNvPr id="6149" name="Picture 5" descr="C:\Program Files\Microsoft Office\Clipart\standard\stddir3\PE01506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40375" y="2590800"/>
            <a:ext cx="2232025" cy="3505200"/>
          </a:xfrm>
        </p:spPr>
      </p:pic>
    </p:spTree>
    <p:extLst>
      <p:ext uri="{BB962C8B-B14F-4D97-AF65-F5344CB8AC3E}">
        <p14:creationId xmlns:p14="http://schemas.microsoft.com/office/powerpoint/2010/main" val="161861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GB"/>
              <a:t>One method of categorising information….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1752600"/>
            <a:ext cx="47244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Is to sort out it out by time: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Past events?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Recent events?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Background information.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Can you place the cards into a logical order?</a:t>
            </a:r>
          </a:p>
        </p:txBody>
      </p:sp>
      <p:pic>
        <p:nvPicPr>
          <p:cNvPr id="7173" name="Picture 5" descr="C:\Program Files\Microsoft Office\Clipart\corpbas\j0078842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5825" y="2667000"/>
            <a:ext cx="2771775" cy="3429000"/>
          </a:xfrm>
        </p:spPr>
      </p:pic>
    </p:spTree>
    <p:extLst>
      <p:ext uri="{BB962C8B-B14F-4D97-AF65-F5344CB8AC3E}">
        <p14:creationId xmlns:p14="http://schemas.microsoft.com/office/powerpoint/2010/main" val="69317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Using the evidence answer the following questions: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>
                <a:solidFill>
                  <a:srgbClr val="669900"/>
                </a:solidFill>
              </a:rPr>
              <a:t>What has happened to the Gulf Stream?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rgbClr val="CC0099"/>
                </a:solidFill>
              </a:rPr>
              <a:t>How has this had an impact on the British way of life?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chemeClr val="accent2"/>
                </a:solidFill>
              </a:rPr>
              <a:t>Who or what is to blame for Zack breaking his ankle? (LONG ANSWER)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rgbClr val="FF9900"/>
                </a:solidFill>
              </a:rPr>
              <a:t>When or how could these chain events been interrupted to prevent this incident from occurring?</a:t>
            </a:r>
          </a:p>
        </p:txBody>
      </p:sp>
    </p:spTree>
    <p:extLst>
      <p:ext uri="{BB962C8B-B14F-4D97-AF65-F5344CB8AC3E}">
        <p14:creationId xmlns:p14="http://schemas.microsoft.com/office/powerpoint/2010/main" val="1344611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838200"/>
          </a:xfrm>
        </p:spPr>
        <p:txBody>
          <a:bodyPr/>
          <a:lstStyle/>
          <a:p>
            <a:r>
              <a:rPr lang="en-GB"/>
              <a:t>Plenary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0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What have we learnt?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Which do you think was the greater here – the impact of people on the climate or the climate’s impact on people?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Rewrite the aims of the lesson with the focus on geographical knowledge instead of skills.</a:t>
            </a:r>
          </a:p>
        </p:txBody>
      </p:sp>
      <p:pic>
        <p:nvPicPr>
          <p:cNvPr id="9221" name="Picture 5" descr="C:\Program Files\Common Files\Microsoft Shared\Clipart\cagcat50\BD00028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171700"/>
            <a:ext cx="3810000" cy="3732213"/>
          </a:xfrm>
        </p:spPr>
      </p:pic>
    </p:spTree>
    <p:extLst>
      <p:ext uri="{BB962C8B-B14F-4D97-AF65-F5344CB8AC3E}">
        <p14:creationId xmlns:p14="http://schemas.microsoft.com/office/powerpoint/2010/main" val="853869287"/>
      </p:ext>
    </p:extLst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Экран (4:3)</PresentationFormat>
  <Paragraphs>43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2_Default Design</vt:lpstr>
      <vt:lpstr>Mystery?</vt:lpstr>
      <vt:lpstr>Aims:</vt:lpstr>
      <vt:lpstr>Starter: True or false</vt:lpstr>
      <vt:lpstr>Today we are going to solve a mystery using a number of clues. Some of the clues will be more important than others.</vt:lpstr>
      <vt:lpstr>One method of categorising information….</vt:lpstr>
      <vt:lpstr>Using the evidence answer the following questions:</vt:lpstr>
      <vt:lpstr>Plenary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Mystery?</dc:title>
  <dc:creator>Jennifer Wood</dc:creator>
  <cp:lastModifiedBy>Jennifer Wood</cp:lastModifiedBy>
  <cp:revision>1</cp:revision>
  <dcterms:created xsi:type="dcterms:W3CDTF">2013-10-21T05:37:05Z</dcterms:created>
  <dcterms:modified xsi:type="dcterms:W3CDTF">2013-10-21T05:37:47Z</dcterms:modified>
</cp:coreProperties>
</file>