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8A8D-B741-47C9-AD5D-C58E54DD946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1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D60-2FE5-46C2-B540-4A3E35AF076E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3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770C-2C26-4334-A05B-DF00B3B4CBC3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4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ADECC6-2E19-4F84-8C63-A76FA2C2027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24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858911-D0CD-4037-84E7-F4D2D1D7710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E9D1A-C46E-407B-81E5-521E5C370FC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4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14-1D31-45D5-8481-5CD4260DAE5A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8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EDC38-BBB6-4AA6-AC1C-EF45A96C74E2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EB3E9-E769-451E-8D57-D9DC2617B663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57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4362-9E7E-4D6B-85A7-FFA807255660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48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A1B-DD50-417E-B0E0-CD33ADBA0A48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11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76E662-19D1-4CD5-8BDD-5FE37113D185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8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D920-2F70-4441-855E-4ADAE932F2A7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9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E0E89E-F07A-45E2-A355-0A7859356C32}" type="datetimeFigureOut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12/11/2013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BDA45F-6701-46BF-BE66-BA7BF12DCA46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1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Wind Energy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Decision making exercise</a:t>
            </a:r>
          </a:p>
        </p:txBody>
      </p:sp>
    </p:spTree>
    <p:extLst>
      <p:ext uri="{BB962C8B-B14F-4D97-AF65-F5344CB8AC3E}">
        <p14:creationId xmlns:p14="http://schemas.microsoft.com/office/powerpoint/2010/main" val="279911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Aims: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To investigate the need for an energy alternative.</a:t>
            </a:r>
          </a:p>
          <a:p>
            <a:r>
              <a:rPr lang="en-GB"/>
              <a:t>To assess the environmental impact and economic feasibility of wind energy.</a:t>
            </a:r>
          </a:p>
          <a:p>
            <a:r>
              <a:rPr lang="en-GB"/>
              <a:t>To analyse different view points regarding the building of a wind farm.</a:t>
            </a:r>
          </a:p>
        </p:txBody>
      </p:sp>
    </p:spTree>
    <p:extLst>
      <p:ext uri="{BB962C8B-B14F-4D97-AF65-F5344CB8AC3E}">
        <p14:creationId xmlns:p14="http://schemas.microsoft.com/office/powerpoint/2010/main" val="276250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resource sheet 1 answer the following questions.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GB"/>
              <a:t>Wind energy is renewable. What does this mean?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GB"/>
              <a:t>Give a reason why the government wants to get 10% of the UK’s energy from renewable energy by 2010.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GB"/>
              <a:t>Describe in your own words how a wind turbine generates electricity.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28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Location of wind turbines</a:t>
            </a:r>
            <a:br>
              <a:rPr lang="en-GB"/>
            </a:br>
            <a:r>
              <a:rPr lang="en-GB"/>
              <a:t>- use resource sheet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GB"/>
              <a:t>Give two reasons why Cumbria is a good location in the UK to build new wind farms.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GB"/>
              <a:t>Give one reason why some people in Cumbria don’t want more wind farms.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§"/>
            </a:pPr>
            <a:r>
              <a:rPr lang="en-GB"/>
              <a:t>Read the section on the wind farm already in Great Orton. Give two facts about the wind farm that have made it a success.</a:t>
            </a:r>
          </a:p>
        </p:txBody>
      </p:sp>
    </p:spTree>
    <p:extLst>
      <p:ext uri="{BB962C8B-B14F-4D97-AF65-F5344CB8AC3E}">
        <p14:creationId xmlns:p14="http://schemas.microsoft.com/office/powerpoint/2010/main" val="86443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GB"/>
              <a:t>The good and bad points….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4648200" cy="44196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ü"/>
            </a:pPr>
            <a:r>
              <a:rPr lang="en-GB" sz="2800"/>
              <a:t>Choose the two things that you think are the best things about wind energy and say why these are so important.</a:t>
            </a:r>
          </a:p>
          <a:p>
            <a:pPr>
              <a:buClr>
                <a:schemeClr val="accent1"/>
              </a:buClr>
              <a:buFont typeface="Wingdings" pitchFamily="2" charset="2"/>
              <a:buBlip>
                <a:blip r:embed="rId2"/>
              </a:buBlip>
            </a:pPr>
            <a:r>
              <a:rPr lang="en-GB" sz="2800"/>
              <a:t>Choose the one thing that you think is the biggest problem with wind energy and say why it is such a big problem.</a:t>
            </a:r>
          </a:p>
        </p:txBody>
      </p:sp>
      <p:pic>
        <p:nvPicPr>
          <p:cNvPr id="6149" name="Picture 5" descr="\\GIL-SR-001\RMPackages\Applications\MS Publisher 2000 SP1\v1.2.0.0\PFiles\MSOffice\Clipart\standard\stddir1\BD06971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905000"/>
            <a:ext cx="3373438" cy="3502025"/>
          </a:xfrm>
        </p:spPr>
      </p:pic>
    </p:spTree>
    <p:extLst>
      <p:ext uri="{BB962C8B-B14F-4D97-AF65-F5344CB8AC3E}">
        <p14:creationId xmlns:p14="http://schemas.microsoft.com/office/powerpoint/2010/main" val="399943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Viewpoints ???</a:t>
            </a:r>
          </a:p>
        </p:txBody>
      </p:sp>
      <p:pic>
        <p:nvPicPr>
          <p:cNvPr id="7173" name="Picture 5" descr="\\GIL-SR-001\RMPackages\Applications\MS Publisher 2000 SP1\v1.2.0.0\PFiles\MSOffice\Clipart\corpbas\j0078625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828800"/>
            <a:ext cx="1355725" cy="4114800"/>
          </a:xfrm>
        </p:spPr>
      </p:pic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981200"/>
            <a:ext cx="5257800" cy="4114800"/>
          </a:xfrm>
        </p:spPr>
        <p:txBody>
          <a:bodyPr>
            <a:normAutofit lnSpcReduction="10000"/>
          </a:bodyPr>
          <a:lstStyle/>
          <a:p>
            <a:r>
              <a:rPr lang="en-GB" sz="2800"/>
              <a:t>Using resource sheet 4:</a:t>
            </a:r>
          </a:p>
          <a:p>
            <a:r>
              <a:rPr lang="en-GB" sz="2800"/>
              <a:t>Find a person that is in favour of building a new wind farm. What is their opinion and why do they hold that opinion?</a:t>
            </a:r>
          </a:p>
          <a:p>
            <a:r>
              <a:rPr lang="en-GB" sz="2800"/>
              <a:t>Now find a person that is against building a new wind farm. What is their opinion and why do they think like this?</a:t>
            </a:r>
          </a:p>
        </p:txBody>
      </p:sp>
    </p:spTree>
    <p:extLst>
      <p:ext uri="{BB962C8B-B14F-4D97-AF65-F5344CB8AC3E}">
        <p14:creationId xmlns:p14="http://schemas.microsoft.com/office/powerpoint/2010/main" val="109229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Decision making exercise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5257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You are a government expert on renewable energy. A new wind farm is going to be built in North Cumbria. You need to select the best site for the wind farm and then write a report for ‘The Cumberland News’ (the local newspaper) to inform people of the decision and persuade the local people to agree to the wind farm.</a:t>
            </a:r>
          </a:p>
        </p:txBody>
      </p:sp>
      <p:pic>
        <p:nvPicPr>
          <p:cNvPr id="8199" name="Picture 7" descr="\\GIL-SR-001\RMPackages\Applications\MS Publisher 2000 SP1\v1.2.0.0\PFiles\MSOffice\Clipart\standard\stddir1\BD05517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1981200"/>
            <a:ext cx="2444750" cy="3200400"/>
          </a:xfrm>
        </p:spPr>
      </p:pic>
    </p:spTree>
    <p:extLst>
      <p:ext uri="{BB962C8B-B14F-4D97-AF65-F5344CB8AC3E}">
        <p14:creationId xmlns:p14="http://schemas.microsoft.com/office/powerpoint/2010/main" val="2051601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Angles</vt:lpstr>
      <vt:lpstr>Wind Energy</vt:lpstr>
      <vt:lpstr>Aims:</vt:lpstr>
      <vt:lpstr>Using resource sheet 1 answer the following questions.</vt:lpstr>
      <vt:lpstr>Location of wind turbines - use resource sheet 2</vt:lpstr>
      <vt:lpstr>The good and bad points….</vt:lpstr>
      <vt:lpstr>Viewpoints ???</vt:lpstr>
      <vt:lpstr>Decision making exercise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Energy</dc:title>
  <dc:creator>Jennifer Wood</dc:creator>
  <cp:lastModifiedBy>Jennifer Wood</cp:lastModifiedBy>
  <cp:revision>1</cp:revision>
  <dcterms:created xsi:type="dcterms:W3CDTF">2013-11-12T06:17:53Z</dcterms:created>
  <dcterms:modified xsi:type="dcterms:W3CDTF">2013-11-12T06:18:07Z</dcterms:modified>
</cp:coreProperties>
</file>