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A4F444-B419-4FFE-B436-ECA66F736B88}" type="datetimeFigureOut">
              <a:rPr lang="ru-RU" smtClean="0"/>
              <a:t>03.02.2014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C98AE1-93AF-4E5B-A71F-6213FDB9B9ED}" type="slidenum">
              <a:rPr lang="ru-RU" smtClean="0"/>
              <a:t>‹#›</a:t>
            </a:fld>
            <a:endParaRPr lang="ru-RU"/>
          </a:p>
        </p:txBody>
      </p:sp>
    </p:spTree>
    <p:extLst>
      <p:ext uri="{BB962C8B-B14F-4D97-AF65-F5344CB8AC3E}">
        <p14:creationId xmlns:p14="http://schemas.microsoft.com/office/powerpoint/2010/main" val="1052525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Arial" charset="0"/>
                <a:ea typeface="ＭＳ Ｐゴシック" charset="-128"/>
              </a:defRPr>
            </a:lvl1pPr>
            <a:lvl2pPr marL="36556409" indent="-36115786" eaLnBrk="0" hangingPunct="0">
              <a:defRPr sz="2300">
                <a:solidFill>
                  <a:schemeClr val="tx1"/>
                </a:solidFill>
                <a:latin typeface="Arial" charset="0"/>
                <a:ea typeface="ＭＳ Ｐゴシック" charset="-128"/>
              </a:defRPr>
            </a:lvl2pPr>
            <a:lvl3pPr eaLnBrk="0" hangingPunct="0">
              <a:defRPr sz="2300">
                <a:solidFill>
                  <a:schemeClr val="tx1"/>
                </a:solidFill>
                <a:latin typeface="Arial" charset="0"/>
                <a:ea typeface="ＭＳ Ｐゴシック" charset="-128"/>
              </a:defRPr>
            </a:lvl3pPr>
            <a:lvl4pPr eaLnBrk="0" hangingPunct="0">
              <a:defRPr sz="2300">
                <a:solidFill>
                  <a:schemeClr val="tx1"/>
                </a:solidFill>
                <a:latin typeface="Arial" charset="0"/>
                <a:ea typeface="ＭＳ Ｐゴシック" charset="-128"/>
              </a:defRPr>
            </a:lvl4pPr>
            <a:lvl5pPr eaLnBrk="0" hangingPunct="0">
              <a:defRPr sz="2300">
                <a:solidFill>
                  <a:schemeClr val="tx1"/>
                </a:solidFill>
                <a:latin typeface="Arial" charset="0"/>
                <a:ea typeface="ＭＳ Ｐゴシック" charset="-128"/>
              </a:defRPr>
            </a:lvl5pPr>
            <a:lvl6pPr marL="440624" eaLnBrk="0" fontAlgn="base" hangingPunct="0">
              <a:spcBef>
                <a:spcPct val="0"/>
              </a:spcBef>
              <a:spcAft>
                <a:spcPct val="0"/>
              </a:spcAft>
              <a:defRPr sz="2300">
                <a:solidFill>
                  <a:schemeClr val="tx1"/>
                </a:solidFill>
                <a:latin typeface="Arial" charset="0"/>
                <a:ea typeface="ＭＳ Ｐゴシック" charset="-128"/>
              </a:defRPr>
            </a:lvl6pPr>
            <a:lvl7pPr marL="881246" eaLnBrk="0" fontAlgn="base" hangingPunct="0">
              <a:spcBef>
                <a:spcPct val="0"/>
              </a:spcBef>
              <a:spcAft>
                <a:spcPct val="0"/>
              </a:spcAft>
              <a:defRPr sz="2300">
                <a:solidFill>
                  <a:schemeClr val="tx1"/>
                </a:solidFill>
                <a:latin typeface="Arial" charset="0"/>
                <a:ea typeface="ＭＳ Ｐゴシック" charset="-128"/>
              </a:defRPr>
            </a:lvl7pPr>
            <a:lvl8pPr marL="1321869" eaLnBrk="0" fontAlgn="base" hangingPunct="0">
              <a:spcBef>
                <a:spcPct val="0"/>
              </a:spcBef>
              <a:spcAft>
                <a:spcPct val="0"/>
              </a:spcAft>
              <a:defRPr sz="2300">
                <a:solidFill>
                  <a:schemeClr val="tx1"/>
                </a:solidFill>
                <a:latin typeface="Arial" charset="0"/>
                <a:ea typeface="ＭＳ Ｐゴシック" charset="-128"/>
              </a:defRPr>
            </a:lvl8pPr>
            <a:lvl9pPr marL="1762492" eaLnBrk="0" fontAlgn="base" hangingPunct="0">
              <a:spcBef>
                <a:spcPct val="0"/>
              </a:spcBef>
              <a:spcAft>
                <a:spcPct val="0"/>
              </a:spcAft>
              <a:defRPr sz="2300">
                <a:solidFill>
                  <a:schemeClr val="tx1"/>
                </a:solidFill>
                <a:latin typeface="Arial" charset="0"/>
                <a:ea typeface="ＭＳ Ｐゴシック" charset="-128"/>
              </a:defRPr>
            </a:lvl9pPr>
          </a:lstStyle>
          <a:p>
            <a:pPr eaLnBrk="1" hangingPunct="1"/>
            <a:fld id="{E0F96CC0-EF0C-42EC-8D66-AF00BD84176E}" type="slidenum">
              <a:rPr lang="en-GB" sz="1100">
                <a:solidFill>
                  <a:prstClr val="black"/>
                </a:solidFill>
              </a:rPr>
              <a:pPr eaLnBrk="1" hangingPunct="1"/>
              <a:t>1</a:t>
            </a:fld>
            <a:endParaRPr lang="en-GB" sz="1100">
              <a:solidFill>
                <a:prstClr val="black"/>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dirty="0" smtClean="0"/>
              <a:t>This is a mystery about Mai Ling, a little girl in China.</a:t>
            </a:r>
          </a:p>
          <a:p>
            <a:pPr eaLnBrk="1" hangingPunct="1"/>
            <a:r>
              <a:rPr lang="en-GB" dirty="0" smtClean="0"/>
              <a:t>China is an LEDC (Less economically developed country), although it’s economy is growing at a fast rate.</a:t>
            </a:r>
          </a:p>
          <a:p>
            <a:pPr eaLnBrk="1" hangingPunct="1"/>
            <a:r>
              <a:rPr lang="en-GB" dirty="0" smtClean="0"/>
              <a:t>This mystery investigates China’s strategies for coping with a large and growing population and how it affects the people. </a:t>
            </a:r>
          </a:p>
          <a:p>
            <a:pPr eaLnBrk="1" hangingPunct="1"/>
            <a:endParaRPr lang="en-GB" dirty="0" smtClean="0"/>
          </a:p>
          <a:p>
            <a:pPr eaLnBrk="1" hangingPunct="1"/>
            <a:r>
              <a:rPr lang="en-GB" dirty="0" smtClean="0"/>
              <a:t>Main themes that come out are that she is an only child, there are laws and incentives for families to have only one child. Boys are preferred to girls because boys do not leave home and will therefore look after the parents into old age.  Because of this, the pressures on her to succeed are immense.  This is having a profound impact on Mai Ling.  </a:t>
            </a:r>
          </a:p>
          <a:p>
            <a:pPr eaLnBrk="1" hangingPunct="1"/>
            <a:endParaRPr lang="en-GB" dirty="0" smtClean="0"/>
          </a:p>
          <a:p>
            <a:pPr eaLnBrk="1" hangingPunct="1"/>
            <a:r>
              <a:rPr lang="en-GB" dirty="0" smtClean="0"/>
              <a:t>RED/AMBER/GREEN corners.  Students to spot where people are in the group and target support.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Arial" charset="0"/>
                <a:ea typeface="ＭＳ Ｐゴシック" charset="-128"/>
              </a:defRPr>
            </a:lvl1pPr>
            <a:lvl2pPr marL="36556409" indent="-36115786" eaLnBrk="0" hangingPunct="0">
              <a:defRPr sz="2300">
                <a:solidFill>
                  <a:schemeClr val="tx1"/>
                </a:solidFill>
                <a:latin typeface="Arial" charset="0"/>
                <a:ea typeface="ＭＳ Ｐゴシック" charset="-128"/>
              </a:defRPr>
            </a:lvl2pPr>
            <a:lvl3pPr eaLnBrk="0" hangingPunct="0">
              <a:defRPr sz="2300">
                <a:solidFill>
                  <a:schemeClr val="tx1"/>
                </a:solidFill>
                <a:latin typeface="Arial" charset="0"/>
                <a:ea typeface="ＭＳ Ｐゴシック" charset="-128"/>
              </a:defRPr>
            </a:lvl3pPr>
            <a:lvl4pPr eaLnBrk="0" hangingPunct="0">
              <a:defRPr sz="2300">
                <a:solidFill>
                  <a:schemeClr val="tx1"/>
                </a:solidFill>
                <a:latin typeface="Arial" charset="0"/>
                <a:ea typeface="ＭＳ Ｐゴシック" charset="-128"/>
              </a:defRPr>
            </a:lvl4pPr>
            <a:lvl5pPr eaLnBrk="0" hangingPunct="0">
              <a:defRPr sz="2300">
                <a:solidFill>
                  <a:schemeClr val="tx1"/>
                </a:solidFill>
                <a:latin typeface="Arial" charset="0"/>
                <a:ea typeface="ＭＳ Ｐゴシック" charset="-128"/>
              </a:defRPr>
            </a:lvl5pPr>
            <a:lvl6pPr marL="440624" eaLnBrk="0" fontAlgn="base" hangingPunct="0">
              <a:spcBef>
                <a:spcPct val="0"/>
              </a:spcBef>
              <a:spcAft>
                <a:spcPct val="0"/>
              </a:spcAft>
              <a:defRPr sz="2300">
                <a:solidFill>
                  <a:schemeClr val="tx1"/>
                </a:solidFill>
                <a:latin typeface="Arial" charset="0"/>
                <a:ea typeface="ＭＳ Ｐゴシック" charset="-128"/>
              </a:defRPr>
            </a:lvl6pPr>
            <a:lvl7pPr marL="881246" eaLnBrk="0" fontAlgn="base" hangingPunct="0">
              <a:spcBef>
                <a:spcPct val="0"/>
              </a:spcBef>
              <a:spcAft>
                <a:spcPct val="0"/>
              </a:spcAft>
              <a:defRPr sz="2300">
                <a:solidFill>
                  <a:schemeClr val="tx1"/>
                </a:solidFill>
                <a:latin typeface="Arial" charset="0"/>
                <a:ea typeface="ＭＳ Ｐゴシック" charset="-128"/>
              </a:defRPr>
            </a:lvl7pPr>
            <a:lvl8pPr marL="1321869" eaLnBrk="0" fontAlgn="base" hangingPunct="0">
              <a:spcBef>
                <a:spcPct val="0"/>
              </a:spcBef>
              <a:spcAft>
                <a:spcPct val="0"/>
              </a:spcAft>
              <a:defRPr sz="2300">
                <a:solidFill>
                  <a:schemeClr val="tx1"/>
                </a:solidFill>
                <a:latin typeface="Arial" charset="0"/>
                <a:ea typeface="ＭＳ Ｐゴシック" charset="-128"/>
              </a:defRPr>
            </a:lvl8pPr>
            <a:lvl9pPr marL="1762492" eaLnBrk="0" fontAlgn="base" hangingPunct="0">
              <a:spcBef>
                <a:spcPct val="0"/>
              </a:spcBef>
              <a:spcAft>
                <a:spcPct val="0"/>
              </a:spcAft>
              <a:defRPr sz="2300">
                <a:solidFill>
                  <a:schemeClr val="tx1"/>
                </a:solidFill>
                <a:latin typeface="Arial" charset="0"/>
                <a:ea typeface="ＭＳ Ｐゴシック" charset="-128"/>
              </a:defRPr>
            </a:lvl9pPr>
          </a:lstStyle>
          <a:p>
            <a:pPr eaLnBrk="1" hangingPunct="1"/>
            <a:fld id="{8D0BF39F-82D2-4584-96E7-CAEA421CBA36}" type="slidenum">
              <a:rPr lang="en-GB" sz="1100">
                <a:solidFill>
                  <a:prstClr val="black"/>
                </a:solidFill>
              </a:rPr>
              <a:pPr eaLnBrk="1" hangingPunct="1"/>
              <a:t>2</a:t>
            </a:fld>
            <a:endParaRPr lang="en-GB" sz="1100">
              <a:solidFill>
                <a:prstClr val="black"/>
              </a:solidFill>
            </a:endParaRPr>
          </a:p>
        </p:txBody>
      </p:sp>
      <p:sp>
        <p:nvSpPr>
          <p:cNvPr id="47107" name="Slide Image Placeholder 1"/>
          <p:cNvSpPr>
            <a:spLocks noGrp="1" noRot="1" noChangeAspect="1" noTextEdit="1"/>
          </p:cNvSpPr>
          <p:nvPr>
            <p:ph type="sldImg"/>
          </p:nvPr>
        </p:nvSpPr>
        <p:spPr>
          <a:ln/>
        </p:spPr>
      </p:sp>
      <p:sp>
        <p:nvSpPr>
          <p:cNvPr id="4710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Students stand on the opinion line</a:t>
            </a:r>
          </a:p>
        </p:txBody>
      </p:sp>
      <p:sp>
        <p:nvSpPr>
          <p:cNvPr id="47109" name="Slide Number Placeholder 3"/>
          <p:cNvSpPr txBox="1">
            <a:spLocks noGrp="1"/>
          </p:cNvSpPr>
          <p:nvPr/>
        </p:nvSpPr>
        <p:spPr bwMode="auto">
          <a:xfrm>
            <a:off x="3886202" y="8685218"/>
            <a:ext cx="2970213" cy="457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126" tIns="44061" rIns="88126" bIns="44061" anchor="b"/>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fld id="{EDCE4B42-38BC-41A2-B02A-8CC9E005D90D}" type="slidenum">
              <a:rPr lang="en-GB" sz="1100">
                <a:solidFill>
                  <a:prstClr val="black"/>
                </a:solidFill>
                <a:latin typeface="Calibri" pitchFamily="34" charset="0"/>
                <a:cs typeface="Arial" charset="0"/>
              </a:rPr>
              <a:pPr algn="r" eaLnBrk="1" hangingPunct="1"/>
              <a:t>2</a:t>
            </a:fld>
            <a:endParaRPr lang="en-GB" sz="1100">
              <a:solidFill>
                <a:prstClr val="black"/>
              </a:solidFill>
              <a:latin typeface="Calibri" pitchFamily="34"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2D0DBE-7D9A-4F6D-9816-C677435D4420}" type="datetimeFigureOut">
              <a:rPr lang="en-GB" smtClean="0">
                <a:solidFill>
                  <a:srgbClr val="303030">
                    <a:lumMod val="90000"/>
                    <a:lumOff val="10000"/>
                  </a:srgbClr>
                </a:solidFill>
              </a:rPr>
              <a:pPr/>
              <a:t>03/02/2014</a:t>
            </a:fld>
            <a:endParaRPr lang="en-GB">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en-GB">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5B4B8E53-044D-4C97-AFE8-425198D524F0}" type="slidenum">
              <a:rPr lang="en-GB" smtClean="0">
                <a:solidFill>
                  <a:prstClr val="black">
                    <a:lumMod val="85000"/>
                    <a:lumOff val="15000"/>
                  </a:prstClr>
                </a:solidFill>
              </a:rPr>
              <a:pPr/>
              <a:t>‹#›</a:t>
            </a:fld>
            <a:endParaRPr lang="en-GB">
              <a:solidFill>
                <a:prstClr val="black">
                  <a:lumMod val="85000"/>
                  <a:lumOff val="15000"/>
                </a:prstClr>
              </a:solidFill>
            </a:endParaRP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225198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D0DBE-7D9A-4F6D-9816-C677435D4420}" type="datetimeFigureOut">
              <a:rPr lang="en-GB" smtClean="0">
                <a:solidFill>
                  <a:srgbClr val="303030">
                    <a:lumMod val="90000"/>
                    <a:lumOff val="10000"/>
                  </a:srgbClr>
                </a:solidFill>
              </a:rPr>
              <a:pPr/>
              <a:t>03/02/2014</a:t>
            </a:fld>
            <a:endParaRPr lang="en-GB">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en-GB">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5B4B8E53-044D-4C97-AFE8-425198D524F0}" type="slidenum">
              <a:rPr lang="en-GB" smtClean="0">
                <a:solidFill>
                  <a:prstClr val="black">
                    <a:lumMod val="85000"/>
                    <a:lumOff val="15000"/>
                  </a:prstClr>
                </a:solidFill>
              </a:rPr>
              <a:pPr/>
              <a:t>‹#›</a:t>
            </a:fld>
            <a:endParaRPr lang="en-GB">
              <a:solidFill>
                <a:prstClr val="black">
                  <a:lumMod val="85000"/>
                  <a:lumOff val="15000"/>
                </a:prstClr>
              </a:solidFill>
            </a:endParaRPr>
          </a:p>
        </p:txBody>
      </p:sp>
    </p:spTree>
    <p:extLst>
      <p:ext uri="{BB962C8B-B14F-4D97-AF65-F5344CB8AC3E}">
        <p14:creationId xmlns:p14="http://schemas.microsoft.com/office/powerpoint/2010/main" val="3120511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D0DBE-7D9A-4F6D-9816-C677435D4420}" type="datetimeFigureOut">
              <a:rPr lang="en-GB" smtClean="0">
                <a:solidFill>
                  <a:srgbClr val="303030">
                    <a:lumMod val="90000"/>
                    <a:lumOff val="10000"/>
                  </a:srgbClr>
                </a:solidFill>
              </a:rPr>
              <a:pPr/>
              <a:t>03/02/2014</a:t>
            </a:fld>
            <a:endParaRPr lang="en-GB">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en-GB">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5B4B8E53-044D-4C97-AFE8-425198D524F0}" type="slidenum">
              <a:rPr lang="en-GB" smtClean="0">
                <a:solidFill>
                  <a:prstClr val="black">
                    <a:lumMod val="85000"/>
                    <a:lumOff val="15000"/>
                  </a:prstClr>
                </a:solidFill>
              </a:rPr>
              <a:pPr/>
              <a:t>‹#›</a:t>
            </a:fld>
            <a:endParaRPr lang="en-GB">
              <a:solidFill>
                <a:prstClr val="black">
                  <a:lumMod val="85000"/>
                  <a:lumOff val="15000"/>
                </a:prstClr>
              </a:solidFill>
            </a:endParaRPr>
          </a:p>
        </p:txBody>
      </p:sp>
    </p:spTree>
    <p:extLst>
      <p:ext uri="{BB962C8B-B14F-4D97-AF65-F5344CB8AC3E}">
        <p14:creationId xmlns:p14="http://schemas.microsoft.com/office/powerpoint/2010/main" val="4127475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D0DBE-7D9A-4F6D-9816-C677435D4420}" type="datetimeFigureOut">
              <a:rPr lang="en-GB" smtClean="0">
                <a:solidFill>
                  <a:srgbClr val="303030">
                    <a:lumMod val="90000"/>
                    <a:lumOff val="10000"/>
                  </a:srgbClr>
                </a:solidFill>
              </a:rPr>
              <a:pPr/>
              <a:t>03/02/2014</a:t>
            </a:fld>
            <a:endParaRPr lang="en-GB">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en-GB">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5B4B8E53-044D-4C97-AFE8-425198D524F0}" type="slidenum">
              <a:rPr lang="en-GB" smtClean="0">
                <a:solidFill>
                  <a:prstClr val="black">
                    <a:lumMod val="85000"/>
                    <a:lumOff val="15000"/>
                  </a:prstClr>
                </a:solidFill>
              </a:rPr>
              <a:pPr/>
              <a:t>‹#›</a:t>
            </a:fld>
            <a:endParaRPr lang="en-GB">
              <a:solidFill>
                <a:prstClr val="black">
                  <a:lumMod val="85000"/>
                  <a:lumOff val="15000"/>
                </a:prstClr>
              </a:solidFill>
            </a:endParaRPr>
          </a:p>
        </p:txBody>
      </p:sp>
    </p:spTree>
    <p:extLst>
      <p:ext uri="{BB962C8B-B14F-4D97-AF65-F5344CB8AC3E}">
        <p14:creationId xmlns:p14="http://schemas.microsoft.com/office/powerpoint/2010/main" val="4060583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2D0DBE-7D9A-4F6D-9816-C677435D4420}" type="datetimeFigureOut">
              <a:rPr lang="en-GB" smtClean="0">
                <a:solidFill>
                  <a:srgbClr val="303030">
                    <a:lumMod val="90000"/>
                    <a:lumOff val="10000"/>
                  </a:srgbClr>
                </a:solidFill>
              </a:rPr>
              <a:pPr/>
              <a:t>03/02/2014</a:t>
            </a:fld>
            <a:endParaRPr lang="en-GB">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en-GB">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5B4B8E53-044D-4C97-AFE8-425198D524F0}" type="slidenum">
              <a:rPr lang="en-GB" smtClean="0">
                <a:solidFill>
                  <a:prstClr val="black">
                    <a:lumMod val="85000"/>
                    <a:lumOff val="15000"/>
                  </a:prstClr>
                </a:solidFill>
              </a:rPr>
              <a:pPr/>
              <a:t>‹#›</a:t>
            </a:fld>
            <a:endParaRPr lang="en-GB">
              <a:solidFill>
                <a:prstClr val="black">
                  <a:lumMod val="85000"/>
                  <a:lumOff val="15000"/>
                </a:prstClr>
              </a:solidFill>
            </a:endParaRP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792886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2D0DBE-7D9A-4F6D-9816-C677435D4420}" type="datetimeFigureOut">
              <a:rPr lang="en-GB" smtClean="0">
                <a:solidFill>
                  <a:srgbClr val="303030">
                    <a:lumMod val="90000"/>
                    <a:lumOff val="10000"/>
                  </a:srgbClr>
                </a:solidFill>
              </a:rPr>
              <a:pPr/>
              <a:t>03/02/2014</a:t>
            </a:fld>
            <a:endParaRPr lang="en-GB">
              <a:solidFill>
                <a:srgbClr val="303030">
                  <a:lumMod val="90000"/>
                  <a:lumOff val="10000"/>
                </a:srgbClr>
              </a:solidFill>
            </a:endParaRPr>
          </a:p>
        </p:txBody>
      </p:sp>
      <p:sp>
        <p:nvSpPr>
          <p:cNvPr id="6" name="Footer Placeholder 5"/>
          <p:cNvSpPr>
            <a:spLocks noGrp="1"/>
          </p:cNvSpPr>
          <p:nvPr>
            <p:ph type="ftr" sz="quarter" idx="11"/>
          </p:nvPr>
        </p:nvSpPr>
        <p:spPr/>
        <p:txBody>
          <a:bodyPr/>
          <a:lstStyle/>
          <a:p>
            <a:endParaRPr lang="en-GB">
              <a:solidFill>
                <a:srgbClr val="303030">
                  <a:lumMod val="90000"/>
                  <a:lumOff val="10000"/>
                </a:srgbClr>
              </a:solidFill>
            </a:endParaRPr>
          </a:p>
        </p:txBody>
      </p:sp>
      <p:sp>
        <p:nvSpPr>
          <p:cNvPr id="7" name="Slide Number Placeholder 6"/>
          <p:cNvSpPr>
            <a:spLocks noGrp="1"/>
          </p:cNvSpPr>
          <p:nvPr>
            <p:ph type="sldNum" sz="quarter" idx="12"/>
          </p:nvPr>
        </p:nvSpPr>
        <p:spPr/>
        <p:txBody>
          <a:bodyPr/>
          <a:lstStyle/>
          <a:p>
            <a:fld id="{5B4B8E53-044D-4C97-AFE8-425198D524F0}" type="slidenum">
              <a:rPr lang="en-GB" smtClean="0">
                <a:solidFill>
                  <a:prstClr val="black">
                    <a:lumMod val="85000"/>
                    <a:lumOff val="15000"/>
                  </a:prstClr>
                </a:solidFill>
              </a:rPr>
              <a:pPr/>
              <a:t>‹#›</a:t>
            </a:fld>
            <a:endParaRPr lang="en-GB">
              <a:solidFill>
                <a:prstClr val="black">
                  <a:lumMod val="85000"/>
                  <a:lumOff val="15000"/>
                </a:prstClr>
              </a:solidFill>
            </a:endParaRPr>
          </a:p>
        </p:txBody>
      </p:sp>
    </p:spTree>
    <p:extLst>
      <p:ext uri="{BB962C8B-B14F-4D97-AF65-F5344CB8AC3E}">
        <p14:creationId xmlns:p14="http://schemas.microsoft.com/office/powerpoint/2010/main" val="353664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2D0DBE-7D9A-4F6D-9816-C677435D4420}" type="datetimeFigureOut">
              <a:rPr lang="en-GB" smtClean="0">
                <a:solidFill>
                  <a:srgbClr val="303030">
                    <a:lumMod val="90000"/>
                    <a:lumOff val="10000"/>
                  </a:srgbClr>
                </a:solidFill>
              </a:rPr>
              <a:pPr/>
              <a:t>03/02/2014</a:t>
            </a:fld>
            <a:endParaRPr lang="en-GB">
              <a:solidFill>
                <a:srgbClr val="303030">
                  <a:lumMod val="90000"/>
                  <a:lumOff val="10000"/>
                </a:srgbClr>
              </a:solidFill>
            </a:endParaRPr>
          </a:p>
        </p:txBody>
      </p:sp>
      <p:sp>
        <p:nvSpPr>
          <p:cNvPr id="8" name="Footer Placeholder 7"/>
          <p:cNvSpPr>
            <a:spLocks noGrp="1"/>
          </p:cNvSpPr>
          <p:nvPr>
            <p:ph type="ftr" sz="quarter" idx="11"/>
          </p:nvPr>
        </p:nvSpPr>
        <p:spPr/>
        <p:txBody>
          <a:bodyPr/>
          <a:lstStyle/>
          <a:p>
            <a:endParaRPr lang="en-GB">
              <a:solidFill>
                <a:srgbClr val="303030">
                  <a:lumMod val="90000"/>
                  <a:lumOff val="10000"/>
                </a:srgbClr>
              </a:solidFill>
            </a:endParaRPr>
          </a:p>
        </p:txBody>
      </p:sp>
      <p:sp>
        <p:nvSpPr>
          <p:cNvPr id="9" name="Slide Number Placeholder 8"/>
          <p:cNvSpPr>
            <a:spLocks noGrp="1"/>
          </p:cNvSpPr>
          <p:nvPr>
            <p:ph type="sldNum" sz="quarter" idx="12"/>
          </p:nvPr>
        </p:nvSpPr>
        <p:spPr/>
        <p:txBody>
          <a:bodyPr/>
          <a:lstStyle/>
          <a:p>
            <a:fld id="{5B4B8E53-044D-4C97-AFE8-425198D524F0}" type="slidenum">
              <a:rPr lang="en-GB" smtClean="0">
                <a:solidFill>
                  <a:prstClr val="black">
                    <a:lumMod val="85000"/>
                    <a:lumOff val="15000"/>
                  </a:prstClr>
                </a:solidFill>
              </a:rPr>
              <a:pPr/>
              <a:t>‹#›</a:t>
            </a:fld>
            <a:endParaRPr lang="en-GB">
              <a:solidFill>
                <a:prstClr val="black">
                  <a:lumMod val="85000"/>
                  <a:lumOff val="15000"/>
                </a:prstClr>
              </a:solidFill>
            </a:endParaRP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7743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2D0DBE-7D9A-4F6D-9816-C677435D4420}" type="datetimeFigureOut">
              <a:rPr lang="en-GB" smtClean="0">
                <a:solidFill>
                  <a:srgbClr val="303030">
                    <a:lumMod val="90000"/>
                    <a:lumOff val="10000"/>
                  </a:srgbClr>
                </a:solidFill>
              </a:rPr>
              <a:pPr/>
              <a:t>03/02/2014</a:t>
            </a:fld>
            <a:endParaRPr lang="en-GB">
              <a:solidFill>
                <a:srgbClr val="303030">
                  <a:lumMod val="90000"/>
                  <a:lumOff val="10000"/>
                </a:srgbClr>
              </a:solidFill>
            </a:endParaRPr>
          </a:p>
        </p:txBody>
      </p:sp>
      <p:sp>
        <p:nvSpPr>
          <p:cNvPr id="4" name="Footer Placeholder 3"/>
          <p:cNvSpPr>
            <a:spLocks noGrp="1"/>
          </p:cNvSpPr>
          <p:nvPr>
            <p:ph type="ftr" sz="quarter" idx="11"/>
          </p:nvPr>
        </p:nvSpPr>
        <p:spPr/>
        <p:txBody>
          <a:bodyPr/>
          <a:lstStyle/>
          <a:p>
            <a:endParaRPr lang="en-GB">
              <a:solidFill>
                <a:srgbClr val="303030">
                  <a:lumMod val="90000"/>
                  <a:lumOff val="10000"/>
                </a:srgbClr>
              </a:solidFill>
            </a:endParaRPr>
          </a:p>
        </p:txBody>
      </p:sp>
      <p:sp>
        <p:nvSpPr>
          <p:cNvPr id="5" name="Slide Number Placeholder 4"/>
          <p:cNvSpPr>
            <a:spLocks noGrp="1"/>
          </p:cNvSpPr>
          <p:nvPr>
            <p:ph type="sldNum" sz="quarter" idx="12"/>
          </p:nvPr>
        </p:nvSpPr>
        <p:spPr/>
        <p:txBody>
          <a:bodyPr/>
          <a:lstStyle/>
          <a:p>
            <a:fld id="{5B4B8E53-044D-4C97-AFE8-425198D524F0}" type="slidenum">
              <a:rPr lang="en-GB" smtClean="0">
                <a:solidFill>
                  <a:prstClr val="black">
                    <a:lumMod val="85000"/>
                    <a:lumOff val="15000"/>
                  </a:prstClr>
                </a:solidFill>
              </a:rPr>
              <a:pPr/>
              <a:t>‹#›</a:t>
            </a:fld>
            <a:endParaRPr lang="en-GB">
              <a:solidFill>
                <a:prstClr val="black">
                  <a:lumMod val="85000"/>
                  <a:lumOff val="15000"/>
                </a:prstClr>
              </a:solidFill>
            </a:endParaRPr>
          </a:p>
        </p:txBody>
      </p:sp>
    </p:spTree>
    <p:extLst>
      <p:ext uri="{BB962C8B-B14F-4D97-AF65-F5344CB8AC3E}">
        <p14:creationId xmlns:p14="http://schemas.microsoft.com/office/powerpoint/2010/main" val="3402134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D0DBE-7D9A-4F6D-9816-C677435D4420}" type="datetimeFigureOut">
              <a:rPr lang="en-GB" smtClean="0">
                <a:solidFill>
                  <a:srgbClr val="303030">
                    <a:lumMod val="90000"/>
                    <a:lumOff val="10000"/>
                  </a:srgbClr>
                </a:solidFill>
              </a:rPr>
              <a:pPr/>
              <a:t>03/02/2014</a:t>
            </a:fld>
            <a:endParaRPr lang="en-GB">
              <a:solidFill>
                <a:srgbClr val="303030">
                  <a:lumMod val="90000"/>
                  <a:lumOff val="10000"/>
                </a:srgbClr>
              </a:solidFill>
            </a:endParaRPr>
          </a:p>
        </p:txBody>
      </p:sp>
      <p:sp>
        <p:nvSpPr>
          <p:cNvPr id="3" name="Footer Placeholder 2"/>
          <p:cNvSpPr>
            <a:spLocks noGrp="1"/>
          </p:cNvSpPr>
          <p:nvPr>
            <p:ph type="ftr" sz="quarter" idx="11"/>
          </p:nvPr>
        </p:nvSpPr>
        <p:spPr/>
        <p:txBody>
          <a:bodyPr/>
          <a:lstStyle/>
          <a:p>
            <a:endParaRPr lang="en-GB">
              <a:solidFill>
                <a:srgbClr val="303030">
                  <a:lumMod val="90000"/>
                  <a:lumOff val="10000"/>
                </a:srgbClr>
              </a:solidFill>
            </a:endParaRPr>
          </a:p>
        </p:txBody>
      </p:sp>
      <p:sp>
        <p:nvSpPr>
          <p:cNvPr id="4" name="Slide Number Placeholder 3"/>
          <p:cNvSpPr>
            <a:spLocks noGrp="1"/>
          </p:cNvSpPr>
          <p:nvPr>
            <p:ph type="sldNum" sz="quarter" idx="12"/>
          </p:nvPr>
        </p:nvSpPr>
        <p:spPr/>
        <p:txBody>
          <a:bodyPr/>
          <a:lstStyle/>
          <a:p>
            <a:fld id="{5B4B8E53-044D-4C97-AFE8-425198D524F0}" type="slidenum">
              <a:rPr lang="en-GB" smtClean="0">
                <a:solidFill>
                  <a:prstClr val="black">
                    <a:lumMod val="85000"/>
                    <a:lumOff val="15000"/>
                  </a:prstClr>
                </a:solidFill>
              </a:rPr>
              <a:pPr/>
              <a:t>‹#›</a:t>
            </a:fld>
            <a:endParaRPr lang="en-GB">
              <a:solidFill>
                <a:prstClr val="black">
                  <a:lumMod val="85000"/>
                  <a:lumOff val="15000"/>
                </a:prstClr>
              </a:solidFill>
            </a:endParaRPr>
          </a:p>
        </p:txBody>
      </p:sp>
    </p:spTree>
    <p:extLst>
      <p:ext uri="{BB962C8B-B14F-4D97-AF65-F5344CB8AC3E}">
        <p14:creationId xmlns:p14="http://schemas.microsoft.com/office/powerpoint/2010/main" val="4262122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2D0DBE-7D9A-4F6D-9816-C677435D4420}" type="datetimeFigureOut">
              <a:rPr lang="en-GB" smtClean="0">
                <a:solidFill>
                  <a:srgbClr val="303030">
                    <a:lumMod val="90000"/>
                    <a:lumOff val="10000"/>
                  </a:srgbClr>
                </a:solidFill>
              </a:rPr>
              <a:pPr/>
              <a:t>03/02/2014</a:t>
            </a:fld>
            <a:endParaRPr lang="en-GB">
              <a:solidFill>
                <a:srgbClr val="303030">
                  <a:lumMod val="90000"/>
                  <a:lumOff val="10000"/>
                </a:srgbClr>
              </a:solidFill>
            </a:endParaRPr>
          </a:p>
        </p:txBody>
      </p:sp>
      <p:sp>
        <p:nvSpPr>
          <p:cNvPr id="6" name="Footer Placeholder 5"/>
          <p:cNvSpPr>
            <a:spLocks noGrp="1"/>
          </p:cNvSpPr>
          <p:nvPr>
            <p:ph type="ftr" sz="quarter" idx="11"/>
          </p:nvPr>
        </p:nvSpPr>
        <p:spPr/>
        <p:txBody>
          <a:bodyPr/>
          <a:lstStyle/>
          <a:p>
            <a:endParaRPr lang="en-GB">
              <a:solidFill>
                <a:srgbClr val="303030">
                  <a:lumMod val="90000"/>
                  <a:lumOff val="10000"/>
                </a:srgbClr>
              </a:solidFill>
            </a:endParaRPr>
          </a:p>
        </p:txBody>
      </p:sp>
      <p:sp>
        <p:nvSpPr>
          <p:cNvPr id="7" name="Slide Number Placeholder 6"/>
          <p:cNvSpPr>
            <a:spLocks noGrp="1"/>
          </p:cNvSpPr>
          <p:nvPr>
            <p:ph type="sldNum" sz="quarter" idx="12"/>
          </p:nvPr>
        </p:nvSpPr>
        <p:spPr/>
        <p:txBody>
          <a:bodyPr/>
          <a:lstStyle/>
          <a:p>
            <a:fld id="{5B4B8E53-044D-4C97-AFE8-425198D524F0}" type="slidenum">
              <a:rPr lang="en-GB" smtClean="0">
                <a:solidFill>
                  <a:prstClr val="black">
                    <a:lumMod val="85000"/>
                    <a:lumOff val="15000"/>
                  </a:prstClr>
                </a:solidFill>
              </a:rPr>
              <a:pPr/>
              <a:t>‹#›</a:t>
            </a:fld>
            <a:endParaRPr lang="en-GB">
              <a:solidFill>
                <a:prstClr val="black">
                  <a:lumMod val="85000"/>
                  <a:lumOff val="15000"/>
                </a:prstClr>
              </a:solidFill>
            </a:endParaRP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8714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2D0DBE-7D9A-4F6D-9816-C677435D4420}" type="datetimeFigureOut">
              <a:rPr lang="en-GB" smtClean="0">
                <a:solidFill>
                  <a:srgbClr val="303030">
                    <a:lumMod val="90000"/>
                    <a:lumOff val="10000"/>
                  </a:srgbClr>
                </a:solidFill>
              </a:rPr>
              <a:pPr/>
              <a:t>03/02/2014</a:t>
            </a:fld>
            <a:endParaRPr lang="en-GB">
              <a:solidFill>
                <a:srgbClr val="303030">
                  <a:lumMod val="90000"/>
                  <a:lumOff val="10000"/>
                </a:srgbClr>
              </a:solidFill>
            </a:endParaRPr>
          </a:p>
        </p:txBody>
      </p:sp>
      <p:sp>
        <p:nvSpPr>
          <p:cNvPr id="6" name="Footer Placeholder 5"/>
          <p:cNvSpPr>
            <a:spLocks noGrp="1"/>
          </p:cNvSpPr>
          <p:nvPr>
            <p:ph type="ftr" sz="quarter" idx="11"/>
          </p:nvPr>
        </p:nvSpPr>
        <p:spPr/>
        <p:txBody>
          <a:bodyPr/>
          <a:lstStyle/>
          <a:p>
            <a:endParaRPr lang="en-GB">
              <a:solidFill>
                <a:srgbClr val="303030">
                  <a:lumMod val="90000"/>
                  <a:lumOff val="10000"/>
                </a:srgbClr>
              </a:solidFill>
            </a:endParaRPr>
          </a:p>
        </p:txBody>
      </p:sp>
      <p:sp>
        <p:nvSpPr>
          <p:cNvPr id="7" name="Slide Number Placeholder 6"/>
          <p:cNvSpPr>
            <a:spLocks noGrp="1"/>
          </p:cNvSpPr>
          <p:nvPr>
            <p:ph type="sldNum" sz="quarter" idx="12"/>
          </p:nvPr>
        </p:nvSpPr>
        <p:spPr/>
        <p:txBody>
          <a:bodyPr/>
          <a:lstStyle/>
          <a:p>
            <a:fld id="{5B4B8E53-044D-4C97-AFE8-425198D524F0}" type="slidenum">
              <a:rPr lang="en-GB" smtClean="0">
                <a:solidFill>
                  <a:prstClr val="black">
                    <a:lumMod val="85000"/>
                    <a:lumOff val="15000"/>
                  </a:prstClr>
                </a:solidFill>
              </a:rPr>
              <a:pPr/>
              <a:t>‹#›</a:t>
            </a:fld>
            <a:endParaRPr lang="en-GB">
              <a:solidFill>
                <a:prstClr val="black">
                  <a:lumMod val="85000"/>
                  <a:lumOff val="15000"/>
                </a:prstClr>
              </a:solidFill>
            </a:endParaRPr>
          </a:p>
        </p:txBody>
      </p:sp>
    </p:spTree>
    <p:extLst>
      <p:ext uri="{BB962C8B-B14F-4D97-AF65-F5344CB8AC3E}">
        <p14:creationId xmlns:p14="http://schemas.microsoft.com/office/powerpoint/2010/main" val="3280414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6E2D0DBE-7D9A-4F6D-9816-C677435D4420}" type="datetimeFigureOut">
              <a:rPr lang="en-GB" smtClean="0">
                <a:solidFill>
                  <a:srgbClr val="303030">
                    <a:lumMod val="90000"/>
                    <a:lumOff val="10000"/>
                  </a:srgbClr>
                </a:solidFill>
              </a:rPr>
              <a:pPr/>
              <a:t>03/02/2014</a:t>
            </a:fld>
            <a:endParaRPr lang="en-GB">
              <a:solidFill>
                <a:srgbClr val="303030">
                  <a:lumMod val="90000"/>
                  <a:lumOff val="10000"/>
                </a:srgbClr>
              </a:solidFill>
            </a:endParaRP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GB">
              <a:solidFill>
                <a:srgbClr val="303030">
                  <a:lumMod val="90000"/>
                  <a:lumOff val="10000"/>
                </a:srgbClr>
              </a:solidFill>
            </a:endParaRP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5B4B8E53-044D-4C97-AFE8-425198D524F0}" type="slidenum">
              <a:rPr lang="en-GB" smtClean="0">
                <a:solidFill>
                  <a:prstClr val="black">
                    <a:lumMod val="85000"/>
                    <a:lumOff val="15000"/>
                  </a:prstClr>
                </a:solidFill>
              </a:rPr>
              <a:pPr/>
              <a:t>‹#›</a:t>
            </a:fld>
            <a:endParaRPr lang="en-GB">
              <a:solidFill>
                <a:prstClr val="black">
                  <a:lumMod val="85000"/>
                  <a:lumOff val="15000"/>
                </a:prstClr>
              </a:solidFill>
            </a:endParaRP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624733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699005" y="404664"/>
            <a:ext cx="6048672" cy="1353443"/>
          </a:xfrm>
          <a:noFill/>
          <a:ln w="47625">
            <a:solidFill>
              <a:schemeClr val="bg1"/>
            </a:solidFill>
            <a:miter lim="800000"/>
            <a:headEnd/>
            <a:tailEnd/>
          </a:ln>
        </p:spPr>
        <p:txBody>
          <a:bodyPr>
            <a:normAutofit/>
          </a:bodyPr>
          <a:lstStyle/>
          <a:p>
            <a:pPr eaLnBrk="1" hangingPunct="1"/>
            <a:r>
              <a:rPr lang="en-GB" sz="2800" dirty="0" smtClean="0">
                <a:solidFill>
                  <a:schemeClr val="tx1"/>
                </a:solidFill>
              </a:rPr>
              <a:t>Why is Mai Ling an unhappy little girl?</a:t>
            </a:r>
          </a:p>
        </p:txBody>
      </p:sp>
      <p:pic>
        <p:nvPicPr>
          <p:cNvPr id="37891" name="Picture 6" descr="sad-girl-with-beautiful-ey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988840"/>
            <a:ext cx="5545138" cy="3981450"/>
          </a:xfrm>
          <a:prstGeom prst="rect">
            <a:avLst/>
          </a:prstGeom>
          <a:noFill/>
          <a:ln w="47625">
            <a:solidFill>
              <a:schemeClr val="folHlink"/>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082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914400" y="404813"/>
            <a:ext cx="8229600" cy="1295400"/>
          </a:xfrm>
          <a:ln w="41275">
            <a:solidFill>
              <a:schemeClr val="bg1"/>
            </a:solidFill>
            <a:miter lim="800000"/>
            <a:headEnd/>
            <a:tailEnd/>
          </a:ln>
        </p:spPr>
        <p:txBody>
          <a:bodyPr>
            <a:normAutofit fontScale="90000"/>
          </a:bodyPr>
          <a:lstStyle/>
          <a:p>
            <a:pPr eaLnBrk="1" hangingPunct="1"/>
            <a:r>
              <a:rPr lang="en-GB" sz="4000" dirty="0" smtClean="0">
                <a:solidFill>
                  <a:schemeClr val="accent1"/>
                </a:solidFill>
              </a:rPr>
              <a:t>In your opinion, how fair is China’s One Child Policy?</a:t>
            </a:r>
            <a:endParaRPr lang="en-GB" sz="4000" dirty="0" smtClean="0">
              <a:solidFill>
                <a:schemeClr val="bg1"/>
              </a:solidFill>
            </a:endParaRPr>
          </a:p>
        </p:txBody>
      </p:sp>
      <p:sp>
        <p:nvSpPr>
          <p:cNvPr id="46083" name="Content Placeholder 2"/>
          <p:cNvSpPr>
            <a:spLocks noGrp="1"/>
          </p:cNvSpPr>
          <p:nvPr>
            <p:ph idx="4294967295"/>
          </p:nvPr>
        </p:nvSpPr>
        <p:spPr>
          <a:xfrm>
            <a:off x="0" y="2019300"/>
            <a:ext cx="8229600" cy="4117975"/>
          </a:xfrm>
        </p:spPr>
        <p:txBody>
          <a:bodyPr/>
          <a:lstStyle/>
          <a:p>
            <a:pPr eaLnBrk="1" hangingPunct="1">
              <a:buFontTx/>
              <a:buNone/>
            </a:pPr>
            <a:endParaRPr lang="en-GB" dirty="0" smtClean="0"/>
          </a:p>
          <a:p>
            <a:pPr eaLnBrk="1" hangingPunct="1">
              <a:buFontTx/>
              <a:buNone/>
            </a:pPr>
            <a:endParaRPr lang="en-GB" dirty="0" smtClean="0"/>
          </a:p>
          <a:p>
            <a:pPr eaLnBrk="1" hangingPunct="1">
              <a:buFontTx/>
              <a:buNone/>
            </a:pPr>
            <a:endParaRPr lang="en-GB" dirty="0" smtClean="0"/>
          </a:p>
          <a:p>
            <a:pPr eaLnBrk="1" hangingPunct="1">
              <a:buFontTx/>
              <a:buNone/>
            </a:pPr>
            <a:endParaRPr lang="en-GB" dirty="0" smtClean="0"/>
          </a:p>
          <a:p>
            <a:pPr eaLnBrk="1" hangingPunct="1">
              <a:buFontTx/>
              <a:buNone/>
            </a:pPr>
            <a:r>
              <a:rPr lang="en-GB" sz="1800" dirty="0" smtClean="0">
                <a:solidFill>
                  <a:schemeClr val="bg1"/>
                </a:solidFill>
              </a:rPr>
              <a:t>		                  	           </a:t>
            </a:r>
          </a:p>
        </p:txBody>
      </p:sp>
      <p:sp>
        <p:nvSpPr>
          <p:cNvPr id="6" name="Left-Right Arrow 5"/>
          <p:cNvSpPr/>
          <p:nvPr/>
        </p:nvSpPr>
        <p:spPr>
          <a:xfrm>
            <a:off x="1000125" y="2571750"/>
            <a:ext cx="7358063" cy="35718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Calibri" pitchFamily="-105" charset="0"/>
              <a:ea typeface="ＭＳ Ｐゴシック" pitchFamily="-105" charset="-128"/>
              <a:cs typeface="Arial" charset="0"/>
            </a:endParaRPr>
          </a:p>
        </p:txBody>
      </p:sp>
      <p:cxnSp>
        <p:nvCxnSpPr>
          <p:cNvPr id="46085" name="Straight Connector 7"/>
          <p:cNvCxnSpPr>
            <a:cxnSpLocks noChangeShapeType="1"/>
          </p:cNvCxnSpPr>
          <p:nvPr/>
        </p:nvCxnSpPr>
        <p:spPr bwMode="auto">
          <a:xfrm rot="5400000">
            <a:off x="465137" y="3392488"/>
            <a:ext cx="1071563"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cxnSp>
      <p:cxnSp>
        <p:nvCxnSpPr>
          <p:cNvPr id="46086" name="Straight Connector 8"/>
          <p:cNvCxnSpPr>
            <a:cxnSpLocks noChangeShapeType="1"/>
          </p:cNvCxnSpPr>
          <p:nvPr/>
        </p:nvCxnSpPr>
        <p:spPr bwMode="auto">
          <a:xfrm rot="5400000">
            <a:off x="2108200" y="3392488"/>
            <a:ext cx="1071563" cy="1587"/>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cxnSp>
      <p:cxnSp>
        <p:nvCxnSpPr>
          <p:cNvPr id="46087" name="Straight Connector 11"/>
          <p:cNvCxnSpPr>
            <a:cxnSpLocks noChangeShapeType="1"/>
          </p:cNvCxnSpPr>
          <p:nvPr/>
        </p:nvCxnSpPr>
        <p:spPr bwMode="auto">
          <a:xfrm rot="5400000">
            <a:off x="5894387" y="3392488"/>
            <a:ext cx="1071563"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cxnSp>
      <p:cxnSp>
        <p:nvCxnSpPr>
          <p:cNvPr id="46088" name="Straight Connector 12"/>
          <p:cNvCxnSpPr>
            <a:cxnSpLocks noChangeShapeType="1"/>
          </p:cNvCxnSpPr>
          <p:nvPr/>
        </p:nvCxnSpPr>
        <p:spPr bwMode="auto">
          <a:xfrm rot="5400000">
            <a:off x="4037012" y="3392488"/>
            <a:ext cx="1071563"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cxnSp>
      <p:cxnSp>
        <p:nvCxnSpPr>
          <p:cNvPr id="46089" name="Straight Connector 13"/>
          <p:cNvCxnSpPr>
            <a:cxnSpLocks noChangeShapeType="1"/>
          </p:cNvCxnSpPr>
          <p:nvPr/>
        </p:nvCxnSpPr>
        <p:spPr bwMode="auto">
          <a:xfrm rot="5400000">
            <a:off x="7823200" y="3392488"/>
            <a:ext cx="1071563" cy="1587"/>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cxnSp>
      <p:sp>
        <p:nvSpPr>
          <p:cNvPr id="46090" name="Line 11"/>
          <p:cNvSpPr>
            <a:spLocks noChangeShapeType="1"/>
          </p:cNvSpPr>
          <p:nvPr/>
        </p:nvSpPr>
        <p:spPr bwMode="auto">
          <a:xfrm>
            <a:off x="1763713" y="2924175"/>
            <a:ext cx="0" cy="4333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prstClr val="black"/>
              </a:solidFill>
            </a:endParaRPr>
          </a:p>
        </p:txBody>
      </p:sp>
      <p:sp>
        <p:nvSpPr>
          <p:cNvPr id="46091" name="Line 12"/>
          <p:cNvSpPr>
            <a:spLocks noChangeShapeType="1"/>
          </p:cNvSpPr>
          <p:nvPr/>
        </p:nvSpPr>
        <p:spPr bwMode="auto">
          <a:xfrm>
            <a:off x="3635375" y="2924175"/>
            <a:ext cx="0" cy="4333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prstClr val="black"/>
              </a:solidFill>
            </a:endParaRPr>
          </a:p>
        </p:txBody>
      </p:sp>
      <p:sp>
        <p:nvSpPr>
          <p:cNvPr id="46092" name="Line 13"/>
          <p:cNvSpPr>
            <a:spLocks noChangeShapeType="1"/>
          </p:cNvSpPr>
          <p:nvPr/>
        </p:nvSpPr>
        <p:spPr bwMode="auto">
          <a:xfrm>
            <a:off x="5508625" y="2924175"/>
            <a:ext cx="0" cy="4333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prstClr val="black"/>
              </a:solidFill>
            </a:endParaRPr>
          </a:p>
        </p:txBody>
      </p:sp>
      <p:sp>
        <p:nvSpPr>
          <p:cNvPr id="46093" name="Line 14"/>
          <p:cNvSpPr>
            <a:spLocks noChangeShapeType="1"/>
          </p:cNvSpPr>
          <p:nvPr/>
        </p:nvSpPr>
        <p:spPr bwMode="auto">
          <a:xfrm>
            <a:off x="7380288" y="2924175"/>
            <a:ext cx="0" cy="4333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prstClr val="black"/>
              </a:solidFill>
            </a:endParaRPr>
          </a:p>
        </p:txBody>
      </p:sp>
      <p:sp>
        <p:nvSpPr>
          <p:cNvPr id="46094" name="TextBox 2"/>
          <p:cNvSpPr txBox="1">
            <a:spLocks noChangeArrowheads="1"/>
          </p:cNvSpPr>
          <p:nvPr/>
        </p:nvSpPr>
        <p:spPr bwMode="auto">
          <a:xfrm>
            <a:off x="3733800" y="4106863"/>
            <a:ext cx="1676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GB" sz="1800" dirty="0">
                <a:solidFill>
                  <a:prstClr val="black"/>
                </a:solidFill>
              </a:rPr>
              <a:t>Positives and negatives</a:t>
            </a:r>
          </a:p>
        </p:txBody>
      </p:sp>
      <p:sp>
        <p:nvSpPr>
          <p:cNvPr id="46095" name="TextBox 16"/>
          <p:cNvSpPr txBox="1">
            <a:spLocks noChangeArrowheads="1"/>
          </p:cNvSpPr>
          <p:nvPr/>
        </p:nvSpPr>
        <p:spPr bwMode="auto">
          <a:xfrm>
            <a:off x="406400" y="4076700"/>
            <a:ext cx="1357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GB" sz="1800" dirty="0">
                <a:solidFill>
                  <a:prstClr val="black"/>
                </a:solidFill>
              </a:rPr>
              <a:t>Very unfair</a:t>
            </a:r>
          </a:p>
        </p:txBody>
      </p:sp>
      <p:sp>
        <p:nvSpPr>
          <p:cNvPr id="46096" name="TextBox 17"/>
          <p:cNvSpPr txBox="1">
            <a:spLocks noChangeArrowheads="1"/>
          </p:cNvSpPr>
          <p:nvPr/>
        </p:nvSpPr>
        <p:spPr bwMode="auto">
          <a:xfrm>
            <a:off x="7667625" y="4076700"/>
            <a:ext cx="11953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GB" sz="1800" dirty="0">
                <a:solidFill>
                  <a:prstClr val="black"/>
                </a:solidFill>
              </a:rPr>
              <a:t>Very fair</a:t>
            </a:r>
          </a:p>
        </p:txBody>
      </p:sp>
    </p:spTree>
    <p:extLst>
      <p:ext uri="{BB962C8B-B14F-4D97-AF65-F5344CB8AC3E}">
        <p14:creationId xmlns:p14="http://schemas.microsoft.com/office/powerpoint/2010/main" val="36987218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178</Words>
  <Application>Microsoft Office PowerPoint</Application>
  <PresentationFormat>Экран (4:3)</PresentationFormat>
  <Paragraphs>21</Paragraphs>
  <Slides>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NewsPrint</vt:lpstr>
      <vt:lpstr>Why is Mai Ling an unhappy little girl?</vt:lpstr>
      <vt:lpstr>In your opinion, how fair is China’s One Child Policy?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is Mai Ling an unhappy little girl?</dc:title>
  <dc:creator>Jennifer Wood</dc:creator>
  <cp:lastModifiedBy>Jennifer Wood</cp:lastModifiedBy>
  <cp:revision>1</cp:revision>
  <dcterms:created xsi:type="dcterms:W3CDTF">2014-02-03T05:37:03Z</dcterms:created>
  <dcterms:modified xsi:type="dcterms:W3CDTF">2014-02-03T05:37:20Z</dcterms:modified>
</cp:coreProperties>
</file>