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0" r:id="rId6"/>
    <p:sldId id="269" r:id="rId7"/>
    <p:sldId id="267" r:id="rId8"/>
    <p:sldId id="261" r:id="rId9"/>
    <p:sldId id="263" r:id="rId10"/>
    <p:sldId id="270" r:id="rId11"/>
    <p:sldId id="265" r:id="rId12"/>
    <p:sldId id="268" r:id="rId13"/>
    <p:sldId id="264" r:id="rId14"/>
    <p:sldId id="271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E905-2430-4E7A-9A3D-650D91EEF62D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5BE9-EA3B-4BD1-9D05-D269F3ACF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01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E905-2430-4E7A-9A3D-650D91EEF62D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5BE9-EA3B-4BD1-9D05-D269F3ACF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23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E905-2430-4E7A-9A3D-650D91EEF62D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5BE9-EA3B-4BD1-9D05-D269F3ACF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40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E905-2430-4E7A-9A3D-650D91EEF62D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5BE9-EA3B-4BD1-9D05-D269F3ACF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15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E905-2430-4E7A-9A3D-650D91EEF62D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5BE9-EA3B-4BD1-9D05-D269F3ACF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18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E905-2430-4E7A-9A3D-650D91EEF62D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5BE9-EA3B-4BD1-9D05-D269F3ACF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10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E905-2430-4E7A-9A3D-650D91EEF62D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5BE9-EA3B-4BD1-9D05-D269F3ACF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90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E905-2430-4E7A-9A3D-650D91EEF62D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5BE9-EA3B-4BD1-9D05-D269F3ACF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39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E905-2430-4E7A-9A3D-650D91EEF62D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5BE9-EA3B-4BD1-9D05-D269F3ACF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25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E905-2430-4E7A-9A3D-650D91EEF62D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5BE9-EA3B-4BD1-9D05-D269F3ACF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0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E905-2430-4E7A-9A3D-650D91EEF62D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5BE9-EA3B-4BD1-9D05-D269F3ACF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44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7E905-2430-4E7A-9A3D-650D91EEF62D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BE9-EA3B-4BD1-9D05-D269F3ACF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6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Coasts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4 – Coastal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03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– Grumpy old Men</a:t>
            </a:r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212357"/>
            <a:ext cx="1267233" cy="164564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Your Pack Will Include:</a:t>
            </a:r>
          </a:p>
          <a:p>
            <a:endParaRPr lang="en-GB" dirty="0"/>
          </a:p>
          <a:p>
            <a:r>
              <a:rPr lang="en-GB" dirty="0" smtClean="0"/>
              <a:t>Two documents with information of your coastal area.</a:t>
            </a:r>
          </a:p>
          <a:p>
            <a:endParaRPr lang="en-GB" dirty="0"/>
          </a:p>
          <a:p>
            <a:r>
              <a:rPr lang="en-GB" dirty="0" smtClean="0"/>
              <a:t>One document with the opposing piece of coastal area</a:t>
            </a:r>
          </a:p>
          <a:p>
            <a:endParaRPr lang="en-GB" dirty="0"/>
          </a:p>
          <a:p>
            <a:r>
              <a:rPr lang="en-GB" dirty="0" smtClean="0"/>
              <a:t>A Sheet of connectives so you can use </a:t>
            </a:r>
            <a:r>
              <a:rPr lang="en-GB" dirty="0" smtClean="0">
                <a:solidFill>
                  <a:srgbClr val="FF0000"/>
                </a:solidFill>
              </a:rPr>
              <a:t>great language</a:t>
            </a:r>
            <a:r>
              <a:rPr lang="en-GB" dirty="0" smtClean="0"/>
              <a:t> to formulate your argument. </a:t>
            </a:r>
          </a:p>
          <a:p>
            <a:endParaRPr lang="en-GB" dirty="0"/>
          </a:p>
          <a:p>
            <a:r>
              <a:rPr lang="en-GB" dirty="0" smtClean="0"/>
              <a:t>You will also have access to the computers (</a:t>
            </a:r>
            <a:r>
              <a:rPr lang="en-GB" dirty="0" smtClean="0">
                <a:solidFill>
                  <a:srgbClr val="FF0000"/>
                </a:solidFill>
              </a:rPr>
              <a:t>There are loads of great videos on YouTube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5" name="Picture 2" descr="http://t3.gstatic.com/images?q=tbn:ANd9GcTvJ1_DAJ2ETx2KxmSmufaquOXYeQc8jYNu9rye1gq8u7C9VmUoRw:lh5.ggpht.com/_fW08Kw8Gf1k/Suute-NuqTI/AAAAAAAAA5c/JwJpGRBQB0I/s800/grumpy%2520old%2520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2" y="28563"/>
            <a:ext cx="1114369" cy="146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2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Debate Tennis</a:t>
            </a:r>
            <a:endParaRPr lang="en-GB" dirty="0"/>
          </a:p>
        </p:txBody>
      </p:sp>
      <p:pic>
        <p:nvPicPr>
          <p:cNvPr id="4" name="Picture 2" descr="http://t3.gstatic.com/images?q=tbn:ANd9GcTvJ1_DAJ2ETx2KxmSmufaquOXYeQc8jYNu9rye1gq8u7C9VmUoRw:lh5.ggpht.com/_fW08Kw8Gf1k/Suute-NuqTI/AAAAAAAAA5c/JwJpGRBQB0I/s800/grumpy%2520old%2520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3" y="5391126"/>
            <a:ext cx="1114369" cy="146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212357"/>
            <a:ext cx="1267233" cy="164564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be paired with somebody of the opposing viewpoint to you.</a:t>
            </a:r>
          </a:p>
          <a:p>
            <a:endParaRPr lang="en-GB" dirty="0"/>
          </a:p>
          <a:p>
            <a:r>
              <a:rPr lang="en-GB" dirty="0" smtClean="0"/>
              <a:t>You will get time to say an opening statement each before the tennis begins.</a:t>
            </a:r>
          </a:p>
          <a:p>
            <a:endParaRPr lang="en-GB" dirty="0"/>
          </a:p>
          <a:p>
            <a:r>
              <a:rPr lang="en-GB" dirty="0" smtClean="0"/>
              <a:t>You now get to take turns in making points arguing why you have it worse!</a:t>
            </a:r>
            <a:endParaRPr lang="en-GB" dirty="0"/>
          </a:p>
        </p:txBody>
      </p:sp>
      <p:pic>
        <p:nvPicPr>
          <p:cNvPr id="2050" name="Picture 2" descr="C:\Users\user\AppData\Local\Microsoft\Windows\Temporary Internet Files\Content.IE5\CCUR9KPA\MP90039945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74408" cy="184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9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Lesson Objectives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We are learning to:</a:t>
            </a:r>
          </a:p>
          <a:p>
            <a:endParaRPr lang="en-GB" dirty="0"/>
          </a:p>
          <a:p>
            <a:r>
              <a:rPr lang="en-GB" dirty="0" smtClean="0"/>
              <a:t>To develop an understanding of the different forms of coastal management;</a:t>
            </a:r>
          </a:p>
          <a:p>
            <a:endParaRPr lang="en-GB" dirty="0"/>
          </a:p>
          <a:p>
            <a:r>
              <a:rPr lang="en-GB" dirty="0" smtClean="0"/>
              <a:t>Build an argument which identifies the issues being faced on a named stretch of coastline.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We are learning by:</a:t>
            </a:r>
          </a:p>
          <a:p>
            <a:endParaRPr lang="en-GB" dirty="0"/>
          </a:p>
          <a:p>
            <a:r>
              <a:rPr lang="en-GB" dirty="0" smtClean="0"/>
              <a:t>Collaborating;</a:t>
            </a:r>
          </a:p>
          <a:p>
            <a:endParaRPr lang="en-GB" dirty="0"/>
          </a:p>
          <a:p>
            <a:r>
              <a:rPr lang="en-GB" dirty="0" smtClean="0"/>
              <a:t>Empathising;</a:t>
            </a:r>
          </a:p>
          <a:p>
            <a:endParaRPr lang="en-GB" dirty="0"/>
          </a:p>
          <a:p>
            <a:r>
              <a:rPr lang="en-GB" dirty="0" smtClean="0"/>
              <a:t>Justifying.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80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need to write a paragraph which evaluates both sides of the argument. </a:t>
            </a:r>
          </a:p>
          <a:p>
            <a:endParaRPr lang="en-GB" dirty="0"/>
          </a:p>
          <a:p>
            <a:r>
              <a:rPr lang="en-GB" dirty="0" smtClean="0"/>
              <a:t>If you do not complete this during the time allocated in class then you need to finish this at home and bring it to Fridays lesson.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2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 reference to two named pieces of coastline evaluate whether rapid coastal erosion is worse in an LEDC or an MEDC.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734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be given an exam question to do.</a:t>
            </a:r>
          </a:p>
          <a:p>
            <a:endParaRPr lang="en-GB" dirty="0"/>
          </a:p>
          <a:p>
            <a:r>
              <a:rPr lang="en-GB" dirty="0" smtClean="0"/>
              <a:t>You may use your notes to answer the question. </a:t>
            </a:r>
          </a:p>
          <a:p>
            <a:endParaRPr lang="en-GB" dirty="0"/>
          </a:p>
          <a:p>
            <a:r>
              <a:rPr lang="en-GB" dirty="0" smtClean="0"/>
              <a:t>Bring this next Wednesday ready to be marked.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2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You will get your exam question back form last lesson. </a:t>
            </a:r>
          </a:p>
          <a:p>
            <a:endParaRPr lang="en-GB" dirty="0"/>
          </a:p>
          <a:p>
            <a:r>
              <a:rPr lang="en-GB" dirty="0" smtClean="0"/>
              <a:t>Have a look at how you did.</a:t>
            </a:r>
          </a:p>
          <a:p>
            <a:endParaRPr lang="en-GB" dirty="0"/>
          </a:p>
          <a:p>
            <a:r>
              <a:rPr lang="en-GB" dirty="0" smtClean="0"/>
              <a:t>Look at where you and your peers picked up marks to see how you could have improved. (</a:t>
            </a:r>
            <a:r>
              <a:rPr lang="en-GB" dirty="0" smtClean="0">
                <a:solidFill>
                  <a:srgbClr val="00B050"/>
                </a:solidFill>
              </a:rPr>
              <a:t>Use the green pens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If you got full marks then there will still be ways that you can improve your answer. (Mr Pennington is a generous marker)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74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Lesson Objectives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We are learning to:</a:t>
            </a:r>
          </a:p>
          <a:p>
            <a:endParaRPr lang="en-GB" dirty="0"/>
          </a:p>
          <a:p>
            <a:r>
              <a:rPr lang="en-GB" dirty="0" smtClean="0"/>
              <a:t>To develop an understanding of the different forms of coastal management;</a:t>
            </a:r>
          </a:p>
          <a:p>
            <a:endParaRPr lang="en-GB" dirty="0"/>
          </a:p>
          <a:p>
            <a:r>
              <a:rPr lang="en-GB" dirty="0" smtClean="0"/>
              <a:t>Build an argument which identifies the issues being faced on a named stretch of coastline.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We are learning by:</a:t>
            </a:r>
          </a:p>
          <a:p>
            <a:endParaRPr lang="en-GB" dirty="0"/>
          </a:p>
          <a:p>
            <a:r>
              <a:rPr lang="en-GB" dirty="0" smtClean="0"/>
              <a:t>Collaborating;</a:t>
            </a:r>
          </a:p>
          <a:p>
            <a:endParaRPr lang="en-GB" dirty="0"/>
          </a:p>
          <a:p>
            <a:r>
              <a:rPr lang="en-GB" dirty="0" smtClean="0"/>
              <a:t>Empathising;</a:t>
            </a:r>
          </a:p>
          <a:p>
            <a:endParaRPr lang="en-GB" dirty="0"/>
          </a:p>
          <a:p>
            <a:r>
              <a:rPr lang="en-GB" dirty="0" smtClean="0"/>
              <a:t>Justifying.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6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Coastal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forms of coastal management can you think of?</a:t>
            </a:r>
            <a:endParaRPr lang="en-GB" dirty="0"/>
          </a:p>
        </p:txBody>
      </p:sp>
      <p:sp>
        <p:nvSpPr>
          <p:cNvPr id="4" name="Cloud 3"/>
          <p:cNvSpPr/>
          <p:nvPr/>
        </p:nvSpPr>
        <p:spPr>
          <a:xfrm>
            <a:off x="2267744" y="3284984"/>
            <a:ext cx="4392488" cy="28803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Forms of Coastal Management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8488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You will be given a worksheet which states some methods of coastal management.</a:t>
            </a:r>
          </a:p>
          <a:p>
            <a:endParaRPr lang="en-GB" dirty="0"/>
          </a:p>
          <a:p>
            <a:r>
              <a:rPr lang="en-GB" dirty="0" smtClean="0"/>
              <a:t>You need to research the row you have been allocated ready to speed-date. 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Extension 1: </a:t>
            </a:r>
            <a:r>
              <a:rPr lang="en-GB" dirty="0" smtClean="0"/>
              <a:t>Research, and add, one form of management which isn't on the sheet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Extension 2: </a:t>
            </a:r>
            <a:r>
              <a:rPr lang="en-GB" dirty="0" smtClean="0"/>
              <a:t>Why are there so many different options? </a:t>
            </a:r>
          </a:p>
        </p:txBody>
      </p:sp>
    </p:spTree>
    <p:extLst>
      <p:ext uri="{BB962C8B-B14F-4D97-AF65-F5344CB8AC3E}">
        <p14:creationId xmlns:p14="http://schemas.microsoft.com/office/powerpoint/2010/main" val="346933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– </a:t>
            </a:r>
            <a:r>
              <a:rPr lang="en-GB" dirty="0" smtClean="0">
                <a:solidFill>
                  <a:srgbClr val="FF0000"/>
                </a:solidFill>
              </a:rPr>
              <a:t>Speed Dating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groups we are going to do a quick speed-dating activity.</a:t>
            </a:r>
          </a:p>
          <a:p>
            <a:endParaRPr lang="en-GB" dirty="0"/>
          </a:p>
          <a:p>
            <a:r>
              <a:rPr lang="en-GB" dirty="0" smtClean="0"/>
              <a:t>You will take turns to sell your form of coastal management to the group.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4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Lesson Objectives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We are learning to:</a:t>
            </a:r>
          </a:p>
          <a:p>
            <a:endParaRPr lang="en-GB" dirty="0"/>
          </a:p>
          <a:p>
            <a:r>
              <a:rPr lang="en-GB" dirty="0" smtClean="0"/>
              <a:t>To develop an understanding of the different forms of coastal management;</a:t>
            </a:r>
          </a:p>
          <a:p>
            <a:endParaRPr lang="en-GB" dirty="0"/>
          </a:p>
          <a:p>
            <a:r>
              <a:rPr lang="en-GB" dirty="0" smtClean="0"/>
              <a:t>Build an argument which identifies the issues being faced on a named stretch of coastline.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We are learning by:</a:t>
            </a:r>
          </a:p>
          <a:p>
            <a:endParaRPr lang="en-GB" dirty="0"/>
          </a:p>
          <a:p>
            <a:r>
              <a:rPr lang="en-GB" dirty="0" smtClean="0"/>
              <a:t>Collaborating;</a:t>
            </a:r>
          </a:p>
          <a:p>
            <a:endParaRPr lang="en-GB" dirty="0"/>
          </a:p>
          <a:p>
            <a:r>
              <a:rPr lang="en-GB" dirty="0" smtClean="0"/>
              <a:t>Empathising;</a:t>
            </a:r>
          </a:p>
          <a:p>
            <a:endParaRPr lang="en-GB" dirty="0"/>
          </a:p>
          <a:p>
            <a:r>
              <a:rPr lang="en-GB" dirty="0" smtClean="0"/>
              <a:t>Justifying.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80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Task- Grumpy Old Men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3263433" cy="4237931"/>
          </a:xfrm>
        </p:spPr>
      </p:pic>
      <p:pic>
        <p:nvPicPr>
          <p:cNvPr id="1026" name="Picture 2" descr="http://t3.gstatic.com/images?q=tbn:ANd9GcTvJ1_DAJ2ETx2KxmSmufaquOXYeQc8jYNu9rye1gq8u7C9VmUoRw:lh5.ggpht.com/_fW08Kw8Gf1k/Suute-NuqTI/AAAAAAAAA5c/JwJpGRBQB0I/s800/grumpy%2520old%2520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499" y="1245777"/>
            <a:ext cx="3096344" cy="407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5028" y="5589240"/>
            <a:ext cx="840142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Barton </a:t>
            </a:r>
            <a:r>
              <a:rPr lang="en-US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Vs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West African Coast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479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– Grumpy old Men</a:t>
            </a:r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212357"/>
            <a:ext cx="1267233" cy="164564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>
            <a:normAutofit/>
          </a:bodyPr>
          <a:lstStyle/>
          <a:p>
            <a:r>
              <a:rPr lang="en-GB" dirty="0"/>
              <a:t>Your task will be to research a stretch of coastline which you will be given.</a:t>
            </a:r>
          </a:p>
          <a:p>
            <a:r>
              <a:rPr lang="en-GB" dirty="0" smtClean="0"/>
              <a:t>You </a:t>
            </a:r>
            <a:r>
              <a:rPr lang="en-GB" dirty="0"/>
              <a:t>need to construct an argument which you will present to the other group</a:t>
            </a:r>
          </a:p>
          <a:p>
            <a:r>
              <a:rPr lang="en-GB" dirty="0"/>
              <a:t>Explaining why your life is worse living where you are! And how they have got </a:t>
            </a:r>
            <a:r>
              <a:rPr lang="en-GB" dirty="0" smtClean="0"/>
              <a:t>it easy.</a:t>
            </a:r>
          </a:p>
          <a:p>
            <a:r>
              <a:rPr lang="en-GB" dirty="0" smtClean="0"/>
              <a:t>You all need to be competent as you will be split up for the argument later.</a:t>
            </a:r>
            <a:endParaRPr lang="en-GB" dirty="0"/>
          </a:p>
        </p:txBody>
      </p:sp>
      <p:pic>
        <p:nvPicPr>
          <p:cNvPr id="5" name="Picture 2" descr="http://t3.gstatic.com/images?q=tbn:ANd9GcTvJ1_DAJ2ETx2KxmSmufaquOXYeQc8jYNu9rye1gq8u7C9VmUoRw:lh5.ggpht.com/_fW08Kw8Gf1k/Suute-NuqTI/AAAAAAAAA5c/JwJpGRBQB0I/s800/grumpy%2520old%2520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3" y="5391126"/>
            <a:ext cx="1114369" cy="146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98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602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Coasts</vt:lpstr>
      <vt:lpstr>Starter</vt:lpstr>
      <vt:lpstr>Lesson Objectives</vt:lpstr>
      <vt:lpstr>Coastal Management</vt:lpstr>
      <vt:lpstr>Task</vt:lpstr>
      <vt:lpstr>Task – Speed Dating</vt:lpstr>
      <vt:lpstr>Lesson Objectives</vt:lpstr>
      <vt:lpstr>Task- Grumpy Old Men</vt:lpstr>
      <vt:lpstr>Task – Grumpy old Men</vt:lpstr>
      <vt:lpstr>Task – Grumpy old Men</vt:lpstr>
      <vt:lpstr>Debate Tennis</vt:lpstr>
      <vt:lpstr>Lesson Objectives</vt:lpstr>
      <vt:lpstr>Plenary</vt:lpstr>
      <vt:lpstr>Question</vt:lpstr>
      <vt:lpstr>Home Study</vt:lpstr>
    </vt:vector>
  </TitlesOfParts>
  <Company>The Nobel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Coasts</dc:title>
  <dc:creator>user</dc:creator>
  <cp:lastModifiedBy>Jen Wood</cp:lastModifiedBy>
  <cp:revision>24</cp:revision>
  <dcterms:created xsi:type="dcterms:W3CDTF">2013-02-03T16:46:59Z</dcterms:created>
  <dcterms:modified xsi:type="dcterms:W3CDTF">2014-02-18T15:53:44Z</dcterms:modified>
</cp:coreProperties>
</file>