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6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7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1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88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42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08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2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6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BF6D-8818-48E3-BE7C-BB3D03200F87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2AD1-49C2-4C86-B78E-5E9D35B63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5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uk/url?sa=i&amp;rct=j&amp;q=development+indicators+geography&amp;source=images&amp;cd=&amp;cad=rja&amp;docid=wtzhjNdh4aQUlM&amp;tbnid=TrmCU_2FMFgANM:&amp;ved=0CAUQjRw&amp;url=http://www.bbc.co.uk/schools/gcsebitesize/geography/development/contrasts_development_rev2.shtml&amp;ei=SgIZUYzvIaqk0QWCwIDIBg&amp;bvm=bv.42080656,d.d2k&amp;psig=AFQjCNGnA6ZYlU72BGx_13PLNEYAvDgLXQ&amp;ust=1360679874953080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big+mac+index&amp;source=images&amp;cd=&amp;cad=rja&amp;docid=tc3SGUOzaF5NOM&amp;tbnid=6rxVwqlnntGJyM:&amp;ved=0CAUQjRw&amp;url=http://www.worldaffairsboard.com/international-economy/51111-comparative-list-countries-2.html&amp;ei=tQIZUZW2DOjZ0QWEz4DoBg&amp;bvm=bv.42080656,d.d2k&amp;psig=AFQjCNEjYJRXFg7moQWjxqtMrs6becbWoA&amp;ust=136067992365515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.uk/url?sa=i&amp;rct=j&amp;q=deevlopment+gAP+MAP&amp;source=images&amp;cd=&amp;cad=rja&amp;docid=KXWo5dyLQuce_M&amp;tbnid=AqGhB-eVs-X21M:&amp;ved=0CAUQjRw&amp;url=http://tobistelling.wordpress.com/2012/08/12/brands-development-gap-today/&amp;ei=AwQZUaHLHoaa1AWC4YG4BA&amp;bvm=bv.42080656,d.d2k&amp;psig=AFQjCNEdqZI5PdRaXbUp4LsNbL66LyqYTA&amp;ust=13606803178789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development+indicators&amp;source=images&amp;cd=&amp;cad=rja&amp;docid=mgDH8R8cxwWE6M&amp;tbnid=RMXtMGCMBMTMvM:&amp;ved=0CAUQjRw&amp;url=http://www.eoi.es/blogs/laurenmusiello/2011/12/29/dp-blog-5-what-are-good-national-indicators/&amp;ei=9gEZUemZKsir0AWPtIDYBQ&amp;bvm=bv.42080656,d.d2k&amp;psig=AFQjCNHSkeZXM3eA9A0j1C2E3DSUB16Zaw&amp;ust=13606797966511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orldmapper.org/svg/map2/index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orldmapper.org/images/largepng/255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worldmapper.org/images/largepng/261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worldmapper.org/images/largepng/178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big+mac+index&amp;source=images&amp;cd=&amp;cad=rja&amp;docid=eEBeQzAj6AD_IM&amp;tbnid=tsf100l0rv-lnM:&amp;ved=0CAUQjRw&amp;url=http://en.wikipedia.org/wiki/Big_Mac_Index&amp;ei=3QIZUdOELMrU0QW3-ICQBw&amp;bvm=bv.42080656,d.d2k&amp;psig=AFQjCNEjYJRXFg7moQWjxqtMrs6becbWoA&amp;ust=13606799236551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2074"/>
          </a:xfrm>
        </p:spPr>
        <p:txBody>
          <a:bodyPr>
            <a:noAutofit/>
          </a:bodyPr>
          <a:lstStyle/>
          <a:p>
            <a:r>
              <a:rPr lang="en-GB" sz="2800" i="1" dirty="0" smtClean="0">
                <a:solidFill>
                  <a:srgbClr val="FF0000"/>
                </a:solidFill>
              </a:rPr>
              <a:t>What is the </a:t>
            </a:r>
            <a:r>
              <a:rPr lang="en-GB" sz="2800" i="1" dirty="0" smtClean="0">
                <a:solidFill>
                  <a:srgbClr val="FF0000"/>
                </a:solidFill>
              </a:rPr>
              <a:t>development gap? 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3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How </a:t>
            </a:r>
            <a:r>
              <a:rPr lang="en-GB" u="sng" dirty="0" smtClean="0"/>
              <a:t>can we measure it?</a:t>
            </a:r>
            <a:endParaRPr lang="en-GB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48866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Take a map and show the north-south divide line (Brandt line).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8194" name="Picture 2" descr="http://www.bbc.co.uk/schools/gcsebitesize/geography/images/devel_00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1"/>
            <a:ext cx="6624736" cy="488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5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4" name="Picture 4" descr="http://www.asianoffbeat.com/CrazyPictures/Big-Mac-Index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65"/>
            <a:ext cx="5774407" cy="687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4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indicators…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Take an atlas ands find 10 contrasting countries.  Analyse them using 5 development indicators.</a:t>
            </a:r>
          </a:p>
          <a:p>
            <a:pPr marL="0" indent="0">
              <a:buNone/>
            </a:pPr>
            <a:r>
              <a:rPr lang="en-GB" sz="2800" dirty="0" smtClean="0"/>
              <a:t>Rank them according to each indicators and add up the totals.  The least scores shows the most developed</a:t>
            </a:r>
            <a:endParaRPr lang="en-GB" sz="2800" dirty="0"/>
          </a:p>
        </p:txBody>
      </p:sp>
      <p:pic>
        <p:nvPicPr>
          <p:cNvPr id="12290" name="Picture 2" descr="http://tobistelling.files.wordpress.com/2012/08/brandt-line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54584"/>
            <a:ext cx="5495181" cy="322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6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14625" y="357188"/>
            <a:ext cx="3797300" cy="428625"/>
          </a:xfrm>
        </p:spPr>
        <p:txBody>
          <a:bodyPr>
            <a:normAutofit fontScale="90000"/>
          </a:bodyPr>
          <a:lstStyle/>
          <a:p>
            <a:r>
              <a:rPr lang="en-GB" smtClean="0"/>
              <a:t>The development gap</a:t>
            </a:r>
            <a:endParaRPr lang="en-US" smtClean="0"/>
          </a:p>
        </p:txBody>
      </p:sp>
      <p:sp>
        <p:nvSpPr>
          <p:cNvPr id="10243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052736"/>
            <a:ext cx="8170862" cy="500063"/>
          </a:xfrm>
        </p:spPr>
        <p:txBody>
          <a:bodyPr>
            <a:noAutofit/>
          </a:bodyPr>
          <a:lstStyle/>
          <a:p>
            <a:r>
              <a:rPr lang="en-GB" sz="1800" smtClean="0"/>
              <a:t>The geography of the development gap is more complex than a simple ‘North-South divide’</a:t>
            </a:r>
          </a:p>
          <a:p>
            <a:r>
              <a:rPr lang="en-GB" sz="1800" smtClean="0"/>
              <a:t>Latin America has HDI levels similar to eastern Europe; China’s HDI and some others in SE Asia are relatively high</a:t>
            </a:r>
          </a:p>
          <a:p>
            <a:r>
              <a:rPr lang="en-GB" sz="1800" smtClean="0"/>
              <a:t>South Asia has a concentration of levels below 0.6</a:t>
            </a:r>
          </a:p>
          <a:p>
            <a:r>
              <a:rPr lang="en-GB" sz="1800" smtClean="0"/>
              <a:t>Level in the Middle East are relatively high, although not in Yemen, Syria and Iraq</a:t>
            </a:r>
          </a:p>
          <a:p>
            <a:r>
              <a:rPr lang="en-GB" sz="1800" smtClean="0"/>
              <a:t>The picture for Africa is very complex, with the extreme north and south having decent HDI levels, but some regions with shockingly low numbers </a:t>
            </a:r>
            <a:endParaRPr lang="en-US" sz="1800" smtClean="0"/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7500938" y="5500688"/>
            <a:ext cx="571500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4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8"/>
          <a:stretch>
            <a:fillRect/>
          </a:stretch>
        </p:blipFill>
        <p:spPr>
          <a:xfrm>
            <a:off x="683568" y="3501008"/>
            <a:ext cx="6215062" cy="3214687"/>
          </a:xfrm>
          <a:noFill/>
        </p:spPr>
      </p:pic>
    </p:spTree>
    <p:extLst>
      <p:ext uri="{BB962C8B-B14F-4D97-AF65-F5344CB8AC3E}">
        <p14:creationId xmlns:p14="http://schemas.microsoft.com/office/powerpoint/2010/main" val="75674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Indicators?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How can we accurately measure development between countries?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Indicators?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http://www.eoi.es/blogs/laurenmusiello/files/2011/12/indicators_9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11686"/>
            <a:ext cx="7682055" cy="548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6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orldmapper.org/images/smallpng/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1357313"/>
            <a:ext cx="8069262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285875" y="571500"/>
            <a:ext cx="435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GB">
                <a:solidFill>
                  <a:prstClr val="black"/>
                </a:solidFill>
              </a:rPr>
              <a:t>What is this map showing?</a:t>
            </a:r>
          </a:p>
        </p:txBody>
      </p:sp>
    </p:spTree>
    <p:extLst>
      <p:ext uri="{BB962C8B-B14F-4D97-AF65-F5344CB8AC3E}">
        <p14:creationId xmlns:p14="http://schemas.microsoft.com/office/powerpoint/2010/main" val="26133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worldmapper.org/images/smallpng/255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785938"/>
            <a:ext cx="798195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3214688" y="714375"/>
            <a:ext cx="4929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GB" sz="2800">
                <a:solidFill>
                  <a:prstClr val="black"/>
                </a:solidFill>
              </a:rPr>
              <a:t>Life expectancy</a:t>
            </a:r>
          </a:p>
        </p:txBody>
      </p:sp>
    </p:spTree>
    <p:extLst>
      <p:ext uri="{BB962C8B-B14F-4D97-AF65-F5344CB8AC3E}">
        <p14:creationId xmlns:p14="http://schemas.microsoft.com/office/powerpoint/2010/main" val="42271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928938" y="428625"/>
            <a:ext cx="220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prstClr val="black"/>
                </a:solidFill>
              </a:rPr>
              <a:t>Infant mortality</a:t>
            </a:r>
          </a:p>
        </p:txBody>
      </p:sp>
      <p:pic>
        <p:nvPicPr>
          <p:cNvPr id="9219" name="Picture 2" descr="http://www.worldmapper.org/images/smallpng/26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357313"/>
            <a:ext cx="7983537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3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071813" y="571500"/>
            <a:ext cx="2822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prstClr val="black"/>
                </a:solidFill>
              </a:rPr>
              <a:t>Under-nourishment</a:t>
            </a:r>
          </a:p>
        </p:txBody>
      </p:sp>
      <p:pic>
        <p:nvPicPr>
          <p:cNvPr id="10243" name="Picture 2" descr="http://www.worldmapper.org/images/smallpng/17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285875"/>
            <a:ext cx="7983537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3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332656"/>
            <a:ext cx="3826768" cy="1084982"/>
          </a:xfrm>
        </p:spPr>
        <p:txBody>
          <a:bodyPr/>
          <a:lstStyle/>
          <a:p>
            <a:r>
              <a:rPr lang="en-GB" dirty="0" err="1" smtClean="0"/>
              <a:t>Burgernomics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12776"/>
            <a:ext cx="4114800" cy="471338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ECONOMIST's Big Mac index is based on the theory of purchasing-power parity: in the long run, exchange rates should adjust to equal the price of a basket of goods and services in different countries. This particular basket holds a McDonald's Big Mac, whose price around the world we compared with its American average of $</a:t>
            </a:r>
            <a:r>
              <a:rPr lang="en-GB" dirty="0" smtClean="0"/>
              <a:t>4.20.</a:t>
            </a:r>
          </a:p>
        </p:txBody>
      </p:sp>
      <p:pic>
        <p:nvPicPr>
          <p:cNvPr id="11266" name="Picture 2" descr="http://upload.wikimedia.org/wikipedia/commons/thumb/d/db/BigMacCroatia.jpg/220px-BigMacCroat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6"/>
            <a:ext cx="4572000" cy="683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the development gap? </vt:lpstr>
      <vt:lpstr>The development gap</vt:lpstr>
      <vt:lpstr>Development Indicators?</vt:lpstr>
      <vt:lpstr>Development Indicators?</vt:lpstr>
      <vt:lpstr>PowerPoint Presentation</vt:lpstr>
      <vt:lpstr>PowerPoint Presentation</vt:lpstr>
      <vt:lpstr>PowerPoint Presentation</vt:lpstr>
      <vt:lpstr>PowerPoint Presentation</vt:lpstr>
      <vt:lpstr>Burgernomics</vt:lpstr>
      <vt:lpstr>PowerPoint Presentation</vt:lpstr>
      <vt:lpstr>Understanding indicators…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development gap? </dc:title>
  <dc:creator>Jen Wood</dc:creator>
  <cp:lastModifiedBy>Jen Wood</cp:lastModifiedBy>
  <cp:revision>1</cp:revision>
  <dcterms:created xsi:type="dcterms:W3CDTF">2014-03-09T10:45:06Z</dcterms:created>
  <dcterms:modified xsi:type="dcterms:W3CDTF">2014-03-09T10:47:01Z</dcterms:modified>
</cp:coreProperties>
</file>