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F4F55872-6FCF-4070-9201-07F24D2AF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50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5709D2D9-4676-46F1-AD8F-5B5312D54B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94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65481EA7-E501-4072-9411-D55D05CE15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319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 noChangeAspect="1"/>
          </p:cNvGrpSpPr>
          <p:nvPr/>
        </p:nvGrpSpPr>
        <p:grpSpPr bwMode="auto">
          <a:xfrm>
            <a:off x="287338" y="2889250"/>
            <a:ext cx="3875087" cy="3876675"/>
            <a:chOff x="1120" y="528"/>
            <a:chExt cx="3255" cy="3256"/>
          </a:xfrm>
        </p:grpSpPr>
        <p:sp>
          <p:nvSpPr>
            <p:cNvPr id="5" name="Freeform 8"/>
            <p:cNvSpPr>
              <a:spLocks noChangeAspect="1"/>
            </p:cNvSpPr>
            <p:nvPr userDrawn="1"/>
          </p:nvSpPr>
          <p:spPr bwMode="auto">
            <a:xfrm>
              <a:off x="3112" y="570"/>
              <a:ext cx="200" cy="116"/>
            </a:xfrm>
            <a:custGeom>
              <a:avLst/>
              <a:gdLst>
                <a:gd name="T0" fmla="*/ 0 w 200"/>
                <a:gd name="T1" fmla="*/ 0 h 116"/>
                <a:gd name="T2" fmla="*/ 112 w 200"/>
                <a:gd name="T3" fmla="*/ 116 h 116"/>
                <a:gd name="T4" fmla="*/ 200 w 200"/>
                <a:gd name="T5" fmla="*/ 62 h 116"/>
                <a:gd name="T6" fmla="*/ 0 w 200"/>
                <a:gd name="T7" fmla="*/ 0 h 1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0" h="116">
                  <a:moveTo>
                    <a:pt x="0" y="0"/>
                  </a:moveTo>
                  <a:lnTo>
                    <a:pt x="112" y="116"/>
                  </a:lnTo>
                  <a:lnTo>
                    <a:pt x="20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6" name="Freeform 9"/>
            <p:cNvSpPr>
              <a:spLocks noChangeAspect="1"/>
            </p:cNvSpPr>
            <p:nvPr userDrawn="1"/>
          </p:nvSpPr>
          <p:spPr bwMode="auto">
            <a:xfrm>
              <a:off x="1254" y="1344"/>
              <a:ext cx="111" cy="192"/>
            </a:xfrm>
            <a:custGeom>
              <a:avLst/>
              <a:gdLst>
                <a:gd name="T0" fmla="*/ 96 w 111"/>
                <a:gd name="T1" fmla="*/ 0 h 192"/>
                <a:gd name="T2" fmla="*/ 0 w 111"/>
                <a:gd name="T3" fmla="*/ 192 h 192"/>
                <a:gd name="T4" fmla="*/ 111 w 111"/>
                <a:gd name="T5" fmla="*/ 105 h 192"/>
                <a:gd name="T6" fmla="*/ 96 w 111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1" h="192">
                  <a:moveTo>
                    <a:pt x="96" y="0"/>
                  </a:moveTo>
                  <a:lnTo>
                    <a:pt x="0" y="192"/>
                  </a:lnTo>
                  <a:lnTo>
                    <a:pt x="111" y="105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7" name="Freeform 10"/>
            <p:cNvSpPr>
              <a:spLocks noChangeAspect="1"/>
            </p:cNvSpPr>
            <p:nvPr userDrawn="1"/>
          </p:nvSpPr>
          <p:spPr bwMode="auto">
            <a:xfrm>
              <a:off x="1549" y="981"/>
              <a:ext cx="1181" cy="1247"/>
            </a:xfrm>
            <a:custGeom>
              <a:avLst/>
              <a:gdLst>
                <a:gd name="T0" fmla="*/ 305 w 1224"/>
                <a:gd name="T1" fmla="*/ 0 h 1247"/>
                <a:gd name="T2" fmla="*/ 0 w 1224"/>
                <a:gd name="T3" fmla="*/ 499 h 1247"/>
                <a:gd name="T4" fmla="*/ 53 w 1224"/>
                <a:gd name="T5" fmla="*/ 1111 h 1247"/>
                <a:gd name="T6" fmla="*/ 398 w 1224"/>
                <a:gd name="T7" fmla="*/ 1247 h 1247"/>
                <a:gd name="T8" fmla="*/ 717 w 1224"/>
                <a:gd name="T9" fmla="*/ 748 h 1247"/>
                <a:gd name="T10" fmla="*/ 663 w 1224"/>
                <a:gd name="T11" fmla="*/ 136 h 1247"/>
                <a:gd name="T12" fmla="*/ 305 w 1224"/>
                <a:gd name="T13" fmla="*/ 0 h 1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24" h="1247">
                  <a:moveTo>
                    <a:pt x="521" y="0"/>
                  </a:moveTo>
                  <a:lnTo>
                    <a:pt x="0" y="499"/>
                  </a:lnTo>
                  <a:lnTo>
                    <a:pt x="90" y="1111"/>
                  </a:lnTo>
                  <a:lnTo>
                    <a:pt x="680" y="1247"/>
                  </a:lnTo>
                  <a:lnTo>
                    <a:pt x="1224" y="748"/>
                  </a:lnTo>
                  <a:lnTo>
                    <a:pt x="1134" y="136"/>
                  </a:lnTo>
                  <a:lnTo>
                    <a:pt x="52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8" name="Freeform 11"/>
            <p:cNvSpPr>
              <a:spLocks noChangeAspect="1"/>
            </p:cNvSpPr>
            <p:nvPr userDrawn="1"/>
          </p:nvSpPr>
          <p:spPr bwMode="auto">
            <a:xfrm>
              <a:off x="2643" y="935"/>
              <a:ext cx="1050" cy="998"/>
            </a:xfrm>
            <a:custGeom>
              <a:avLst/>
              <a:gdLst>
                <a:gd name="T0" fmla="*/ 359 w 1088"/>
                <a:gd name="T1" fmla="*/ 0 h 998"/>
                <a:gd name="T2" fmla="*/ 0 w 1088"/>
                <a:gd name="T3" fmla="*/ 182 h 998"/>
                <a:gd name="T4" fmla="*/ 53 w 1088"/>
                <a:gd name="T5" fmla="*/ 794 h 998"/>
                <a:gd name="T6" fmla="*/ 452 w 1088"/>
                <a:gd name="T7" fmla="*/ 998 h 998"/>
                <a:gd name="T8" fmla="*/ 636 w 1088"/>
                <a:gd name="T9" fmla="*/ 522 h 998"/>
                <a:gd name="T10" fmla="*/ 359 w 1088"/>
                <a:gd name="T11" fmla="*/ 0 h 9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8" h="998">
                  <a:moveTo>
                    <a:pt x="612" y="0"/>
                  </a:moveTo>
                  <a:lnTo>
                    <a:pt x="0" y="182"/>
                  </a:lnTo>
                  <a:lnTo>
                    <a:pt x="90" y="794"/>
                  </a:lnTo>
                  <a:lnTo>
                    <a:pt x="771" y="998"/>
                  </a:lnTo>
                  <a:lnTo>
                    <a:pt x="1088" y="522"/>
                  </a:lnTo>
                  <a:lnTo>
                    <a:pt x="61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9" name="Freeform 12"/>
            <p:cNvSpPr>
              <a:spLocks noChangeAspect="1"/>
            </p:cNvSpPr>
            <p:nvPr userDrawn="1"/>
          </p:nvSpPr>
          <p:spPr bwMode="auto">
            <a:xfrm>
              <a:off x="2216" y="1728"/>
              <a:ext cx="1337" cy="1401"/>
            </a:xfrm>
            <a:custGeom>
              <a:avLst/>
              <a:gdLst>
                <a:gd name="T0" fmla="*/ 515 w 1337"/>
                <a:gd name="T1" fmla="*/ 0 h 1401"/>
                <a:gd name="T2" fmla="*/ 0 w 1337"/>
                <a:gd name="T3" fmla="*/ 498 h 1401"/>
                <a:gd name="T4" fmla="*/ 162 w 1337"/>
                <a:gd name="T5" fmla="*/ 1188 h 1401"/>
                <a:gd name="T6" fmla="*/ 867 w 1337"/>
                <a:gd name="T7" fmla="*/ 1401 h 1401"/>
                <a:gd name="T8" fmla="*/ 1337 w 1337"/>
                <a:gd name="T9" fmla="*/ 882 h 1401"/>
                <a:gd name="T10" fmla="*/ 1181 w 1337"/>
                <a:gd name="T11" fmla="*/ 198 h 1401"/>
                <a:gd name="T12" fmla="*/ 515 w 1337"/>
                <a:gd name="T13" fmla="*/ 0 h 14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37" h="1401">
                  <a:moveTo>
                    <a:pt x="515" y="0"/>
                  </a:moveTo>
                  <a:lnTo>
                    <a:pt x="0" y="498"/>
                  </a:lnTo>
                  <a:lnTo>
                    <a:pt x="162" y="1188"/>
                  </a:lnTo>
                  <a:lnTo>
                    <a:pt x="867" y="1401"/>
                  </a:lnTo>
                  <a:lnTo>
                    <a:pt x="1337" y="882"/>
                  </a:lnTo>
                  <a:lnTo>
                    <a:pt x="1181" y="198"/>
                  </a:lnTo>
                  <a:lnTo>
                    <a:pt x="51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0" name="Freeform 13"/>
            <p:cNvSpPr>
              <a:spLocks noChangeAspect="1"/>
            </p:cNvSpPr>
            <p:nvPr userDrawn="1"/>
          </p:nvSpPr>
          <p:spPr bwMode="auto">
            <a:xfrm>
              <a:off x="3391" y="1463"/>
              <a:ext cx="915" cy="1309"/>
            </a:xfrm>
            <a:custGeom>
              <a:avLst/>
              <a:gdLst>
                <a:gd name="T0" fmla="*/ 299 w 915"/>
                <a:gd name="T1" fmla="*/ 0 h 1309"/>
                <a:gd name="T2" fmla="*/ 730 w 915"/>
                <a:gd name="T3" fmla="*/ 91 h 1309"/>
                <a:gd name="T4" fmla="*/ 915 w 915"/>
                <a:gd name="T5" fmla="*/ 781 h 1309"/>
                <a:gd name="T6" fmla="*/ 637 w 915"/>
                <a:gd name="T7" fmla="*/ 1309 h 1309"/>
                <a:gd name="T8" fmla="*/ 162 w 915"/>
                <a:gd name="T9" fmla="*/ 1153 h 1309"/>
                <a:gd name="T10" fmla="*/ 0 w 915"/>
                <a:gd name="T11" fmla="*/ 445 h 1309"/>
                <a:gd name="T12" fmla="*/ 299 w 915"/>
                <a:gd name="T13" fmla="*/ 0 h 13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15" h="1309">
                  <a:moveTo>
                    <a:pt x="299" y="0"/>
                  </a:moveTo>
                  <a:lnTo>
                    <a:pt x="730" y="91"/>
                  </a:lnTo>
                  <a:lnTo>
                    <a:pt x="915" y="781"/>
                  </a:lnTo>
                  <a:lnTo>
                    <a:pt x="637" y="1309"/>
                  </a:lnTo>
                  <a:lnTo>
                    <a:pt x="162" y="1153"/>
                  </a:lnTo>
                  <a:lnTo>
                    <a:pt x="0" y="445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1" name="Freeform 14"/>
            <p:cNvSpPr>
              <a:spLocks noChangeAspect="1"/>
            </p:cNvSpPr>
            <p:nvPr userDrawn="1"/>
          </p:nvSpPr>
          <p:spPr bwMode="auto">
            <a:xfrm>
              <a:off x="1452" y="2094"/>
              <a:ext cx="926" cy="1080"/>
            </a:xfrm>
            <a:custGeom>
              <a:avLst/>
              <a:gdLst>
                <a:gd name="T0" fmla="*/ 109 w 960"/>
                <a:gd name="T1" fmla="*/ 0 h 1080"/>
                <a:gd name="T2" fmla="*/ 458 w 960"/>
                <a:gd name="T3" fmla="*/ 132 h 1080"/>
                <a:gd name="T4" fmla="*/ 559 w 960"/>
                <a:gd name="T5" fmla="*/ 834 h 1080"/>
                <a:gd name="T6" fmla="*/ 294 w 960"/>
                <a:gd name="T7" fmla="*/ 1080 h 1080"/>
                <a:gd name="T8" fmla="*/ 0 w 960"/>
                <a:gd name="T9" fmla="*/ 570 h 1080"/>
                <a:gd name="T10" fmla="*/ 109 w 960"/>
                <a:gd name="T11" fmla="*/ 0 h 10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0" h="1080">
                  <a:moveTo>
                    <a:pt x="186" y="0"/>
                  </a:moveTo>
                  <a:lnTo>
                    <a:pt x="786" y="132"/>
                  </a:lnTo>
                  <a:lnTo>
                    <a:pt x="960" y="834"/>
                  </a:lnTo>
                  <a:lnTo>
                    <a:pt x="504" y="1080"/>
                  </a:lnTo>
                  <a:lnTo>
                    <a:pt x="0" y="57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2" name="Freeform 15"/>
            <p:cNvSpPr>
              <a:spLocks noChangeAspect="1"/>
            </p:cNvSpPr>
            <p:nvPr userDrawn="1"/>
          </p:nvSpPr>
          <p:spPr bwMode="auto">
            <a:xfrm>
              <a:off x="1921" y="2916"/>
              <a:ext cx="1303" cy="854"/>
            </a:xfrm>
            <a:custGeom>
              <a:avLst/>
              <a:gdLst>
                <a:gd name="T0" fmla="*/ 451 w 1303"/>
                <a:gd name="T1" fmla="*/ 0 h 854"/>
                <a:gd name="T2" fmla="*/ 0 w 1303"/>
                <a:gd name="T3" fmla="*/ 270 h 854"/>
                <a:gd name="T4" fmla="*/ 179 w 1303"/>
                <a:gd name="T5" fmla="*/ 696 h 854"/>
                <a:gd name="T6" fmla="*/ 436 w 1303"/>
                <a:gd name="T7" fmla="*/ 798 h 854"/>
                <a:gd name="T8" fmla="*/ 782 w 1303"/>
                <a:gd name="T9" fmla="*/ 854 h 854"/>
                <a:gd name="T10" fmla="*/ 1052 w 1303"/>
                <a:gd name="T11" fmla="*/ 828 h 854"/>
                <a:gd name="T12" fmla="*/ 1303 w 1303"/>
                <a:gd name="T13" fmla="*/ 629 h 854"/>
                <a:gd name="T14" fmla="*/ 1163 w 1303"/>
                <a:gd name="T15" fmla="*/ 216 h 854"/>
                <a:gd name="T16" fmla="*/ 451 w 1303"/>
                <a:gd name="T17" fmla="*/ 0 h 8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03" h="854">
                  <a:moveTo>
                    <a:pt x="451" y="0"/>
                  </a:moveTo>
                  <a:lnTo>
                    <a:pt x="0" y="270"/>
                  </a:lnTo>
                  <a:lnTo>
                    <a:pt x="179" y="696"/>
                  </a:lnTo>
                  <a:lnTo>
                    <a:pt x="436" y="798"/>
                  </a:lnTo>
                  <a:lnTo>
                    <a:pt x="782" y="854"/>
                  </a:lnTo>
                  <a:lnTo>
                    <a:pt x="1052" y="828"/>
                  </a:lnTo>
                  <a:lnTo>
                    <a:pt x="1303" y="629"/>
                  </a:lnTo>
                  <a:lnTo>
                    <a:pt x="1163" y="216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3" name="Freeform 16"/>
            <p:cNvSpPr>
              <a:spLocks noChangeAspect="1"/>
            </p:cNvSpPr>
            <p:nvPr userDrawn="1"/>
          </p:nvSpPr>
          <p:spPr bwMode="auto">
            <a:xfrm>
              <a:off x="3084" y="2610"/>
              <a:ext cx="938" cy="942"/>
            </a:xfrm>
            <a:custGeom>
              <a:avLst/>
              <a:gdLst>
                <a:gd name="T0" fmla="*/ 470 w 938"/>
                <a:gd name="T1" fmla="*/ 0 h 942"/>
                <a:gd name="T2" fmla="*/ 0 w 938"/>
                <a:gd name="T3" fmla="*/ 516 h 942"/>
                <a:gd name="T4" fmla="*/ 145 w 938"/>
                <a:gd name="T5" fmla="*/ 942 h 942"/>
                <a:gd name="T6" fmla="*/ 768 w 938"/>
                <a:gd name="T7" fmla="*/ 710 h 942"/>
                <a:gd name="T8" fmla="*/ 892 w 938"/>
                <a:gd name="T9" fmla="*/ 426 h 942"/>
                <a:gd name="T10" fmla="*/ 938 w 938"/>
                <a:gd name="T11" fmla="*/ 144 h 942"/>
                <a:gd name="T12" fmla="*/ 470 w 938"/>
                <a:gd name="T13" fmla="*/ 0 h 9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38" h="942">
                  <a:moveTo>
                    <a:pt x="470" y="0"/>
                  </a:moveTo>
                  <a:lnTo>
                    <a:pt x="0" y="516"/>
                  </a:lnTo>
                  <a:lnTo>
                    <a:pt x="145" y="942"/>
                  </a:lnTo>
                  <a:lnTo>
                    <a:pt x="768" y="710"/>
                  </a:lnTo>
                  <a:lnTo>
                    <a:pt x="892" y="426"/>
                  </a:lnTo>
                  <a:lnTo>
                    <a:pt x="938" y="144"/>
                  </a:lnTo>
                  <a:lnTo>
                    <a:pt x="47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4" name="Freeform 17"/>
            <p:cNvSpPr>
              <a:spLocks noChangeAspect="1"/>
            </p:cNvSpPr>
            <p:nvPr userDrawn="1"/>
          </p:nvSpPr>
          <p:spPr bwMode="auto">
            <a:xfrm>
              <a:off x="1120" y="1432"/>
              <a:ext cx="512" cy="1238"/>
            </a:xfrm>
            <a:custGeom>
              <a:avLst/>
              <a:gdLst>
                <a:gd name="T0" fmla="*/ 424 w 512"/>
                <a:gd name="T1" fmla="*/ 50 h 1238"/>
                <a:gd name="T2" fmla="*/ 184 w 512"/>
                <a:gd name="T3" fmla="*/ 0 h 1238"/>
                <a:gd name="T4" fmla="*/ 147 w 512"/>
                <a:gd name="T5" fmla="*/ 104 h 1238"/>
                <a:gd name="T6" fmla="*/ 19 w 512"/>
                <a:gd name="T7" fmla="*/ 746 h 1238"/>
                <a:gd name="T8" fmla="*/ 112 w 512"/>
                <a:gd name="T9" fmla="*/ 1196 h 1238"/>
                <a:gd name="T10" fmla="*/ 332 w 512"/>
                <a:gd name="T11" fmla="*/ 1238 h 1238"/>
                <a:gd name="T12" fmla="*/ 512 w 512"/>
                <a:gd name="T13" fmla="*/ 656 h 1238"/>
                <a:gd name="T14" fmla="*/ 424 w 512"/>
                <a:gd name="T15" fmla="*/ 50 h 12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12" h="1238">
                  <a:moveTo>
                    <a:pt x="424" y="50"/>
                  </a:moveTo>
                  <a:lnTo>
                    <a:pt x="184" y="0"/>
                  </a:lnTo>
                  <a:lnTo>
                    <a:pt x="147" y="104"/>
                  </a:lnTo>
                  <a:cubicBezTo>
                    <a:pt x="119" y="228"/>
                    <a:pt x="0" y="372"/>
                    <a:pt x="19" y="746"/>
                  </a:cubicBezTo>
                  <a:cubicBezTo>
                    <a:pt x="39" y="1120"/>
                    <a:pt x="60" y="1114"/>
                    <a:pt x="112" y="1196"/>
                  </a:cubicBezTo>
                  <a:lnTo>
                    <a:pt x="332" y="1238"/>
                  </a:lnTo>
                  <a:lnTo>
                    <a:pt x="512" y="656"/>
                  </a:lnTo>
                  <a:lnTo>
                    <a:pt x="424" y="5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5" name="Freeform 18"/>
            <p:cNvSpPr>
              <a:spLocks noChangeAspect="1"/>
            </p:cNvSpPr>
            <p:nvPr userDrawn="1"/>
          </p:nvSpPr>
          <p:spPr bwMode="auto">
            <a:xfrm>
              <a:off x="1220" y="2628"/>
              <a:ext cx="880" cy="990"/>
            </a:xfrm>
            <a:custGeom>
              <a:avLst/>
              <a:gdLst>
                <a:gd name="T0" fmla="*/ 0 w 880"/>
                <a:gd name="T1" fmla="*/ 0 h 990"/>
                <a:gd name="T2" fmla="*/ 232 w 880"/>
                <a:gd name="T3" fmla="*/ 38 h 990"/>
                <a:gd name="T4" fmla="*/ 717 w 880"/>
                <a:gd name="T5" fmla="*/ 546 h 990"/>
                <a:gd name="T6" fmla="*/ 880 w 880"/>
                <a:gd name="T7" fmla="*/ 990 h 990"/>
                <a:gd name="T8" fmla="*/ 679 w 880"/>
                <a:gd name="T9" fmla="*/ 908 h 990"/>
                <a:gd name="T10" fmla="*/ 347 w 880"/>
                <a:gd name="T11" fmla="*/ 628 h 990"/>
                <a:gd name="T12" fmla="*/ 162 w 880"/>
                <a:gd name="T13" fmla="*/ 366 h 990"/>
                <a:gd name="T14" fmla="*/ 62 w 880"/>
                <a:gd name="T15" fmla="*/ 172 h 990"/>
                <a:gd name="T16" fmla="*/ 0 w 880"/>
                <a:gd name="T17" fmla="*/ 0 h 9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80" h="990">
                  <a:moveTo>
                    <a:pt x="0" y="0"/>
                  </a:moveTo>
                  <a:lnTo>
                    <a:pt x="232" y="38"/>
                  </a:lnTo>
                  <a:lnTo>
                    <a:pt x="717" y="546"/>
                  </a:lnTo>
                  <a:lnTo>
                    <a:pt x="880" y="990"/>
                  </a:lnTo>
                  <a:lnTo>
                    <a:pt x="679" y="908"/>
                  </a:lnTo>
                  <a:lnTo>
                    <a:pt x="347" y="628"/>
                  </a:lnTo>
                  <a:lnTo>
                    <a:pt x="162" y="366"/>
                  </a:lnTo>
                  <a:lnTo>
                    <a:pt x="62" y="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6" name="Freeform 19"/>
            <p:cNvSpPr>
              <a:spLocks noChangeAspect="1"/>
            </p:cNvSpPr>
            <p:nvPr userDrawn="1"/>
          </p:nvSpPr>
          <p:spPr bwMode="auto">
            <a:xfrm>
              <a:off x="1304" y="678"/>
              <a:ext cx="756" cy="804"/>
            </a:xfrm>
            <a:custGeom>
              <a:avLst/>
              <a:gdLst>
                <a:gd name="T0" fmla="*/ 750 w 756"/>
                <a:gd name="T1" fmla="*/ 294 h 804"/>
                <a:gd name="T2" fmla="*/ 756 w 756"/>
                <a:gd name="T3" fmla="*/ 48 h 804"/>
                <a:gd name="T4" fmla="*/ 748 w 756"/>
                <a:gd name="T5" fmla="*/ 0 h 804"/>
                <a:gd name="T6" fmla="*/ 464 w 756"/>
                <a:gd name="T7" fmla="*/ 178 h 804"/>
                <a:gd name="T8" fmla="*/ 153 w 756"/>
                <a:gd name="T9" fmla="*/ 510 h 804"/>
                <a:gd name="T10" fmla="*/ 72 w 756"/>
                <a:gd name="T11" fmla="*/ 634 h 804"/>
                <a:gd name="T12" fmla="*/ 0 w 756"/>
                <a:gd name="T13" fmla="*/ 762 h 804"/>
                <a:gd name="T14" fmla="*/ 240 w 756"/>
                <a:gd name="T15" fmla="*/ 804 h 804"/>
                <a:gd name="T16" fmla="*/ 750 w 756"/>
                <a:gd name="T17" fmla="*/ 294 h 8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6" h="804">
                  <a:moveTo>
                    <a:pt x="750" y="294"/>
                  </a:moveTo>
                  <a:lnTo>
                    <a:pt x="756" y="48"/>
                  </a:lnTo>
                  <a:lnTo>
                    <a:pt x="748" y="0"/>
                  </a:lnTo>
                  <a:lnTo>
                    <a:pt x="464" y="178"/>
                  </a:lnTo>
                  <a:lnTo>
                    <a:pt x="153" y="510"/>
                  </a:lnTo>
                  <a:lnTo>
                    <a:pt x="72" y="634"/>
                  </a:lnTo>
                  <a:lnTo>
                    <a:pt x="0" y="762"/>
                  </a:lnTo>
                  <a:lnTo>
                    <a:pt x="240" y="804"/>
                  </a:lnTo>
                  <a:lnTo>
                    <a:pt x="750" y="29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7" name="Freeform 20"/>
            <p:cNvSpPr>
              <a:spLocks noChangeAspect="1"/>
            </p:cNvSpPr>
            <p:nvPr userDrawn="1"/>
          </p:nvSpPr>
          <p:spPr bwMode="auto">
            <a:xfrm>
              <a:off x="2054" y="528"/>
              <a:ext cx="1175" cy="588"/>
            </a:xfrm>
            <a:custGeom>
              <a:avLst/>
              <a:gdLst>
                <a:gd name="T0" fmla="*/ 8 w 1218"/>
                <a:gd name="T1" fmla="*/ 152 h 588"/>
                <a:gd name="T2" fmla="*/ 140 w 1218"/>
                <a:gd name="T3" fmla="*/ 66 h 588"/>
                <a:gd name="T4" fmla="*/ 287 w 1218"/>
                <a:gd name="T5" fmla="*/ 6 h 588"/>
                <a:gd name="T6" fmla="*/ 461 w 1218"/>
                <a:gd name="T7" fmla="*/ 0 h 588"/>
                <a:gd name="T8" fmla="*/ 649 w 1218"/>
                <a:gd name="T9" fmla="*/ 60 h 588"/>
                <a:gd name="T10" fmla="*/ 711 w 1218"/>
                <a:gd name="T11" fmla="*/ 162 h 588"/>
                <a:gd name="T12" fmla="*/ 707 w 1218"/>
                <a:gd name="T13" fmla="*/ 408 h 588"/>
                <a:gd name="T14" fmla="*/ 354 w 1218"/>
                <a:gd name="T15" fmla="*/ 588 h 588"/>
                <a:gd name="T16" fmla="*/ 0 w 1218"/>
                <a:gd name="T17" fmla="*/ 450 h 588"/>
                <a:gd name="T18" fmla="*/ 8 w 1218"/>
                <a:gd name="T19" fmla="*/ 152 h 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18" h="588">
                  <a:moveTo>
                    <a:pt x="8" y="152"/>
                  </a:moveTo>
                  <a:lnTo>
                    <a:pt x="240" y="66"/>
                  </a:lnTo>
                  <a:lnTo>
                    <a:pt x="492" y="6"/>
                  </a:lnTo>
                  <a:lnTo>
                    <a:pt x="792" y="0"/>
                  </a:lnTo>
                  <a:lnTo>
                    <a:pt x="1116" y="60"/>
                  </a:lnTo>
                  <a:lnTo>
                    <a:pt x="1218" y="162"/>
                  </a:lnTo>
                  <a:lnTo>
                    <a:pt x="1212" y="408"/>
                  </a:lnTo>
                  <a:lnTo>
                    <a:pt x="606" y="588"/>
                  </a:lnTo>
                  <a:lnTo>
                    <a:pt x="0" y="450"/>
                  </a:lnTo>
                  <a:lnTo>
                    <a:pt x="8" y="15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8" name="Freeform 21"/>
            <p:cNvSpPr>
              <a:spLocks noChangeAspect="1"/>
            </p:cNvSpPr>
            <p:nvPr userDrawn="1"/>
          </p:nvSpPr>
          <p:spPr bwMode="auto">
            <a:xfrm>
              <a:off x="3217" y="630"/>
              <a:ext cx="955" cy="921"/>
            </a:xfrm>
            <a:custGeom>
              <a:avLst/>
              <a:gdLst>
                <a:gd name="T0" fmla="*/ 7 w 955"/>
                <a:gd name="T1" fmla="*/ 52 h 921"/>
                <a:gd name="T2" fmla="*/ 0 w 955"/>
                <a:gd name="T3" fmla="*/ 306 h 921"/>
                <a:gd name="T4" fmla="*/ 472 w 955"/>
                <a:gd name="T5" fmla="*/ 833 h 921"/>
                <a:gd name="T6" fmla="*/ 902 w 955"/>
                <a:gd name="T7" fmla="*/ 921 h 921"/>
                <a:gd name="T8" fmla="*/ 955 w 955"/>
                <a:gd name="T9" fmla="*/ 732 h 921"/>
                <a:gd name="T10" fmla="*/ 821 w 955"/>
                <a:gd name="T11" fmla="*/ 522 h 921"/>
                <a:gd name="T12" fmla="*/ 590 w 955"/>
                <a:gd name="T13" fmla="*/ 281 h 921"/>
                <a:gd name="T14" fmla="*/ 272 w 955"/>
                <a:gd name="T15" fmla="*/ 78 h 921"/>
                <a:gd name="T16" fmla="*/ 93 w 955"/>
                <a:gd name="T17" fmla="*/ 0 h 921"/>
                <a:gd name="T18" fmla="*/ 7 w 955"/>
                <a:gd name="T19" fmla="*/ 52 h 9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55" h="921">
                  <a:moveTo>
                    <a:pt x="7" y="52"/>
                  </a:moveTo>
                  <a:lnTo>
                    <a:pt x="0" y="306"/>
                  </a:lnTo>
                  <a:lnTo>
                    <a:pt x="472" y="833"/>
                  </a:lnTo>
                  <a:lnTo>
                    <a:pt x="902" y="921"/>
                  </a:lnTo>
                  <a:lnTo>
                    <a:pt x="955" y="732"/>
                  </a:lnTo>
                  <a:cubicBezTo>
                    <a:pt x="942" y="666"/>
                    <a:pt x="882" y="597"/>
                    <a:pt x="821" y="522"/>
                  </a:cubicBezTo>
                  <a:cubicBezTo>
                    <a:pt x="762" y="447"/>
                    <a:pt x="683" y="354"/>
                    <a:pt x="590" y="281"/>
                  </a:cubicBezTo>
                  <a:cubicBezTo>
                    <a:pt x="497" y="208"/>
                    <a:pt x="358" y="124"/>
                    <a:pt x="272" y="78"/>
                  </a:cubicBezTo>
                  <a:lnTo>
                    <a:pt x="93" y="0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9" name="Freeform 22"/>
            <p:cNvSpPr>
              <a:spLocks noChangeAspect="1"/>
            </p:cNvSpPr>
            <p:nvPr userDrawn="1"/>
          </p:nvSpPr>
          <p:spPr bwMode="auto">
            <a:xfrm>
              <a:off x="4120" y="1368"/>
              <a:ext cx="255" cy="906"/>
            </a:xfrm>
            <a:custGeom>
              <a:avLst/>
              <a:gdLst>
                <a:gd name="T0" fmla="*/ 34 w 264"/>
                <a:gd name="T1" fmla="*/ 0 h 906"/>
                <a:gd name="T2" fmla="*/ 0 w 264"/>
                <a:gd name="T3" fmla="*/ 180 h 906"/>
                <a:gd name="T4" fmla="*/ 111 w 264"/>
                <a:gd name="T5" fmla="*/ 876 h 906"/>
                <a:gd name="T6" fmla="*/ 156 w 264"/>
                <a:gd name="T7" fmla="*/ 906 h 906"/>
                <a:gd name="T8" fmla="*/ 146 w 264"/>
                <a:gd name="T9" fmla="*/ 666 h 906"/>
                <a:gd name="T10" fmla="*/ 122 w 264"/>
                <a:gd name="T11" fmla="*/ 390 h 906"/>
                <a:gd name="T12" fmla="*/ 54 w 264"/>
                <a:gd name="T13" fmla="*/ 66 h 906"/>
                <a:gd name="T14" fmla="*/ 34 w 264"/>
                <a:gd name="T15" fmla="*/ 0 h 9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4" h="906">
                  <a:moveTo>
                    <a:pt x="54" y="0"/>
                  </a:moveTo>
                  <a:lnTo>
                    <a:pt x="0" y="180"/>
                  </a:lnTo>
                  <a:lnTo>
                    <a:pt x="186" y="876"/>
                  </a:lnTo>
                  <a:lnTo>
                    <a:pt x="264" y="906"/>
                  </a:lnTo>
                  <a:lnTo>
                    <a:pt x="246" y="666"/>
                  </a:lnTo>
                  <a:lnTo>
                    <a:pt x="204" y="390"/>
                  </a:lnTo>
                  <a:lnTo>
                    <a:pt x="90" y="6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" name="Freeform 23"/>
            <p:cNvSpPr>
              <a:spLocks noChangeAspect="1"/>
            </p:cNvSpPr>
            <p:nvPr userDrawn="1"/>
          </p:nvSpPr>
          <p:spPr bwMode="auto">
            <a:xfrm>
              <a:off x="3854" y="2244"/>
              <a:ext cx="515" cy="1074"/>
            </a:xfrm>
            <a:custGeom>
              <a:avLst/>
              <a:gdLst>
                <a:gd name="T0" fmla="*/ 311 w 534"/>
                <a:gd name="T1" fmla="*/ 20 h 1074"/>
                <a:gd name="T2" fmla="*/ 273 w 534"/>
                <a:gd name="T3" fmla="*/ 0 h 1074"/>
                <a:gd name="T4" fmla="*/ 97 w 534"/>
                <a:gd name="T5" fmla="*/ 516 h 1074"/>
                <a:gd name="T6" fmla="*/ 0 w 534"/>
                <a:gd name="T7" fmla="*/ 1074 h 1074"/>
                <a:gd name="T8" fmla="*/ 33 w 534"/>
                <a:gd name="T9" fmla="*/ 1028 h 1074"/>
                <a:gd name="T10" fmla="*/ 64 w 534"/>
                <a:gd name="T11" fmla="*/ 980 h 1074"/>
                <a:gd name="T12" fmla="*/ 179 w 534"/>
                <a:gd name="T13" fmla="*/ 732 h 1074"/>
                <a:gd name="T14" fmla="*/ 273 w 534"/>
                <a:gd name="T15" fmla="*/ 388 h 1074"/>
                <a:gd name="T16" fmla="*/ 311 w 534"/>
                <a:gd name="T17" fmla="*/ 20 h 10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4" h="1074">
                  <a:moveTo>
                    <a:pt x="534" y="20"/>
                  </a:moveTo>
                  <a:lnTo>
                    <a:pt x="468" y="0"/>
                  </a:lnTo>
                  <a:lnTo>
                    <a:pt x="168" y="516"/>
                  </a:lnTo>
                  <a:lnTo>
                    <a:pt x="0" y="1074"/>
                  </a:lnTo>
                  <a:lnTo>
                    <a:pt x="54" y="1028"/>
                  </a:lnTo>
                  <a:lnTo>
                    <a:pt x="110" y="980"/>
                  </a:lnTo>
                  <a:lnTo>
                    <a:pt x="310" y="732"/>
                  </a:lnTo>
                  <a:lnTo>
                    <a:pt x="470" y="388"/>
                  </a:lnTo>
                  <a:lnTo>
                    <a:pt x="534" y="2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1" name="Freeform 24"/>
            <p:cNvSpPr>
              <a:spLocks noChangeAspect="1"/>
            </p:cNvSpPr>
            <p:nvPr userDrawn="1"/>
          </p:nvSpPr>
          <p:spPr bwMode="auto">
            <a:xfrm>
              <a:off x="2934" y="3320"/>
              <a:ext cx="918" cy="464"/>
            </a:xfrm>
            <a:custGeom>
              <a:avLst/>
              <a:gdLst>
                <a:gd name="T0" fmla="*/ 33 w 952"/>
                <a:gd name="T1" fmla="*/ 412 h 464"/>
                <a:gd name="T2" fmla="*/ 171 w 952"/>
                <a:gd name="T3" fmla="*/ 226 h 464"/>
                <a:gd name="T4" fmla="*/ 553 w 952"/>
                <a:gd name="T5" fmla="*/ 0 h 464"/>
                <a:gd name="T6" fmla="*/ 481 w 952"/>
                <a:gd name="T7" fmla="*/ 112 h 464"/>
                <a:gd name="T8" fmla="*/ 167 w 952"/>
                <a:gd name="T9" fmla="*/ 376 h 464"/>
                <a:gd name="T10" fmla="*/ 33 w 952"/>
                <a:gd name="T11" fmla="*/ 412 h 4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2" h="464">
                  <a:moveTo>
                    <a:pt x="54" y="412"/>
                  </a:moveTo>
                  <a:lnTo>
                    <a:pt x="294" y="226"/>
                  </a:lnTo>
                  <a:lnTo>
                    <a:pt x="952" y="0"/>
                  </a:lnTo>
                  <a:lnTo>
                    <a:pt x="832" y="112"/>
                  </a:lnTo>
                  <a:cubicBezTo>
                    <a:pt x="721" y="175"/>
                    <a:pt x="576" y="288"/>
                    <a:pt x="288" y="376"/>
                  </a:cubicBezTo>
                  <a:cubicBezTo>
                    <a:pt x="0" y="464"/>
                    <a:pt x="103" y="405"/>
                    <a:pt x="54" y="4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2" name="Oval 25"/>
            <p:cNvSpPr>
              <a:spLocks noChangeAspect="1" noChangeArrowheads="1"/>
            </p:cNvSpPr>
            <p:nvPr userDrawn="1"/>
          </p:nvSpPr>
          <p:spPr bwMode="auto">
            <a:xfrm>
              <a:off x="1139" y="528"/>
              <a:ext cx="3236" cy="324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1pPr>
              <a:lvl2pPr eaLnBrk="0" hangingPunct="0"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2pPr>
              <a:lvl3pPr eaLnBrk="0" hangingPunct="0"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3pPr>
              <a:lvl4pPr eaLnBrk="0" hangingPunct="0"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4pPr>
              <a:lvl5pPr eaLnBrk="0" hangingPunct="0"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33463"/>
            <a:ext cx="7985125" cy="1655762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71950" y="3238500"/>
            <a:ext cx="4498975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091ABD77-4A44-4760-AE7E-B95A1727B34D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2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05588"/>
            <a:ext cx="2895600" cy="279400"/>
          </a:xfrm>
        </p:spPr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4247273D-6D33-4CA0-BB1B-F913B3895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50017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CE73DB3E-AD6C-49D4-86B0-41A4FC35A369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ED01ED55-4C06-4755-9D98-486A6BE6C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95473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9D36AFF3-2F70-49D2-BD95-C0DBD3B470FF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17B61B5F-D535-4869-9F4C-DB7973FD8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59564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233488"/>
            <a:ext cx="3451225" cy="4211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233488"/>
            <a:ext cx="3452813" cy="4211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070B57A6-1606-4E4B-9F56-826210FC6726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2C47059E-BC02-43BF-86A7-992DC9DEF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0565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F20A0E1A-A40A-4E49-BAE6-DD6DAA329D96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63CCE170-33C2-4384-9008-E691A331C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27285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397CC7E0-7C4E-4A39-8E0C-DF46D2BAA730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5EC6BB6D-F6E1-4E8B-8AB9-8C5BB6D37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60465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CF80DBFA-D9FA-49C8-8A76-E86E30B54230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E593909D-C4DC-4183-B76A-7A680C71F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62644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A160B76B-F7BE-4F28-A2B5-5C74CA75DE7A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6FDE7F72-010D-4FC5-A9E6-A4E616F1E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7463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2CF7ACFA-9184-4A9F-A343-4823C6FE74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7254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22B9566C-C1C3-4447-AF66-650B2EB26D6B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799BCFAA-C333-4DF4-B351-6FB260B66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96560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919EF126-2026-4A3C-80B5-81A7F909B404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2D4D7749-5A3B-4F2B-BBE7-1E8E7DDF2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43000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60350"/>
            <a:ext cx="1892300" cy="518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338" y="260350"/>
            <a:ext cx="5527675" cy="518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7DFC1808-162F-4E28-8BD7-233AB0B97DC8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7FB6F5AF-C197-4FA6-8294-CA5C3611D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7495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D8A54CF4-E438-4AE4-9EE2-0F0E1096C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7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DC135BF4-D9AC-4F77-B5CB-54A8A416DE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31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C1265BB2-2B47-45B0-9295-06C8D33D6C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70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428A4EE8-5660-474D-A7F5-3EA07A9006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57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07B9A9BD-5010-458C-B973-A9E766405E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00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71C03508-EC19-4688-B82E-E577037324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30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2AB52DC7-E2F4-4B5A-8192-E893626FF4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71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6BB94E-7765-4ECF-9C7A-8B51FFA6B8CA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59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233488"/>
            <a:ext cx="7056438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6338" y="260350"/>
            <a:ext cx="7572375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26200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B81D11-170A-4C6A-9628-C02543D143D0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11/18/2013</a:t>
            </a:fld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44813" y="6426200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26200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DECCEB-008D-49B0-B8C8-18B9D28BC6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 noChangeAspect="1"/>
          </p:cNvGrpSpPr>
          <p:nvPr/>
        </p:nvGrpSpPr>
        <p:grpSpPr bwMode="auto">
          <a:xfrm>
            <a:off x="266700" y="4927600"/>
            <a:ext cx="1706563" cy="1706563"/>
            <a:chOff x="1120" y="528"/>
            <a:chExt cx="3255" cy="3256"/>
          </a:xfrm>
        </p:grpSpPr>
        <p:sp>
          <p:nvSpPr>
            <p:cNvPr id="2056" name="Freeform 8"/>
            <p:cNvSpPr>
              <a:spLocks noChangeAspect="1"/>
            </p:cNvSpPr>
            <p:nvPr/>
          </p:nvSpPr>
          <p:spPr bwMode="auto">
            <a:xfrm>
              <a:off x="3112" y="570"/>
              <a:ext cx="200" cy="116"/>
            </a:xfrm>
            <a:custGeom>
              <a:avLst/>
              <a:gdLst>
                <a:gd name="T0" fmla="*/ 0 w 200"/>
                <a:gd name="T1" fmla="*/ 0 h 116"/>
                <a:gd name="T2" fmla="*/ 112 w 200"/>
                <a:gd name="T3" fmla="*/ 116 h 116"/>
                <a:gd name="T4" fmla="*/ 200 w 200"/>
                <a:gd name="T5" fmla="*/ 62 h 116"/>
                <a:gd name="T6" fmla="*/ 0 w 200"/>
                <a:gd name="T7" fmla="*/ 0 h 1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0" h="116">
                  <a:moveTo>
                    <a:pt x="0" y="0"/>
                  </a:moveTo>
                  <a:lnTo>
                    <a:pt x="112" y="116"/>
                  </a:lnTo>
                  <a:lnTo>
                    <a:pt x="20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57" name="Freeform 9"/>
            <p:cNvSpPr>
              <a:spLocks noChangeAspect="1"/>
            </p:cNvSpPr>
            <p:nvPr/>
          </p:nvSpPr>
          <p:spPr bwMode="auto">
            <a:xfrm>
              <a:off x="1254" y="1344"/>
              <a:ext cx="111" cy="192"/>
            </a:xfrm>
            <a:custGeom>
              <a:avLst/>
              <a:gdLst>
                <a:gd name="T0" fmla="*/ 96 w 111"/>
                <a:gd name="T1" fmla="*/ 0 h 192"/>
                <a:gd name="T2" fmla="*/ 0 w 111"/>
                <a:gd name="T3" fmla="*/ 192 h 192"/>
                <a:gd name="T4" fmla="*/ 111 w 111"/>
                <a:gd name="T5" fmla="*/ 105 h 192"/>
                <a:gd name="T6" fmla="*/ 96 w 111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1" h="192">
                  <a:moveTo>
                    <a:pt x="96" y="0"/>
                  </a:moveTo>
                  <a:lnTo>
                    <a:pt x="0" y="192"/>
                  </a:lnTo>
                  <a:lnTo>
                    <a:pt x="111" y="105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58" name="Freeform 10"/>
            <p:cNvSpPr>
              <a:spLocks noChangeAspect="1"/>
            </p:cNvSpPr>
            <p:nvPr/>
          </p:nvSpPr>
          <p:spPr bwMode="auto">
            <a:xfrm>
              <a:off x="1549" y="981"/>
              <a:ext cx="1181" cy="1247"/>
            </a:xfrm>
            <a:custGeom>
              <a:avLst/>
              <a:gdLst>
                <a:gd name="T0" fmla="*/ 305 w 1224"/>
                <a:gd name="T1" fmla="*/ 0 h 1247"/>
                <a:gd name="T2" fmla="*/ 0 w 1224"/>
                <a:gd name="T3" fmla="*/ 499 h 1247"/>
                <a:gd name="T4" fmla="*/ 53 w 1224"/>
                <a:gd name="T5" fmla="*/ 1111 h 1247"/>
                <a:gd name="T6" fmla="*/ 398 w 1224"/>
                <a:gd name="T7" fmla="*/ 1247 h 1247"/>
                <a:gd name="T8" fmla="*/ 717 w 1224"/>
                <a:gd name="T9" fmla="*/ 748 h 1247"/>
                <a:gd name="T10" fmla="*/ 663 w 1224"/>
                <a:gd name="T11" fmla="*/ 136 h 1247"/>
                <a:gd name="T12" fmla="*/ 305 w 1224"/>
                <a:gd name="T13" fmla="*/ 0 h 1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24" h="1247">
                  <a:moveTo>
                    <a:pt x="521" y="0"/>
                  </a:moveTo>
                  <a:lnTo>
                    <a:pt x="0" y="499"/>
                  </a:lnTo>
                  <a:lnTo>
                    <a:pt x="90" y="1111"/>
                  </a:lnTo>
                  <a:lnTo>
                    <a:pt x="680" y="1247"/>
                  </a:lnTo>
                  <a:lnTo>
                    <a:pt x="1224" y="748"/>
                  </a:lnTo>
                  <a:lnTo>
                    <a:pt x="1134" y="136"/>
                  </a:lnTo>
                  <a:lnTo>
                    <a:pt x="52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59" name="Freeform 11"/>
            <p:cNvSpPr>
              <a:spLocks noChangeAspect="1"/>
            </p:cNvSpPr>
            <p:nvPr/>
          </p:nvSpPr>
          <p:spPr bwMode="auto">
            <a:xfrm>
              <a:off x="2643" y="935"/>
              <a:ext cx="1050" cy="998"/>
            </a:xfrm>
            <a:custGeom>
              <a:avLst/>
              <a:gdLst>
                <a:gd name="T0" fmla="*/ 359 w 1088"/>
                <a:gd name="T1" fmla="*/ 0 h 998"/>
                <a:gd name="T2" fmla="*/ 0 w 1088"/>
                <a:gd name="T3" fmla="*/ 182 h 998"/>
                <a:gd name="T4" fmla="*/ 53 w 1088"/>
                <a:gd name="T5" fmla="*/ 794 h 998"/>
                <a:gd name="T6" fmla="*/ 452 w 1088"/>
                <a:gd name="T7" fmla="*/ 998 h 998"/>
                <a:gd name="T8" fmla="*/ 636 w 1088"/>
                <a:gd name="T9" fmla="*/ 522 h 998"/>
                <a:gd name="T10" fmla="*/ 359 w 1088"/>
                <a:gd name="T11" fmla="*/ 0 h 9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8" h="998">
                  <a:moveTo>
                    <a:pt x="612" y="0"/>
                  </a:moveTo>
                  <a:lnTo>
                    <a:pt x="0" y="182"/>
                  </a:lnTo>
                  <a:lnTo>
                    <a:pt x="90" y="794"/>
                  </a:lnTo>
                  <a:lnTo>
                    <a:pt x="771" y="998"/>
                  </a:lnTo>
                  <a:lnTo>
                    <a:pt x="1088" y="522"/>
                  </a:lnTo>
                  <a:lnTo>
                    <a:pt x="61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0" name="Freeform 12"/>
            <p:cNvSpPr>
              <a:spLocks noChangeAspect="1"/>
            </p:cNvSpPr>
            <p:nvPr/>
          </p:nvSpPr>
          <p:spPr bwMode="auto">
            <a:xfrm>
              <a:off x="2216" y="1728"/>
              <a:ext cx="1337" cy="1401"/>
            </a:xfrm>
            <a:custGeom>
              <a:avLst/>
              <a:gdLst>
                <a:gd name="T0" fmla="*/ 515 w 1337"/>
                <a:gd name="T1" fmla="*/ 0 h 1401"/>
                <a:gd name="T2" fmla="*/ 0 w 1337"/>
                <a:gd name="T3" fmla="*/ 498 h 1401"/>
                <a:gd name="T4" fmla="*/ 162 w 1337"/>
                <a:gd name="T5" fmla="*/ 1188 h 1401"/>
                <a:gd name="T6" fmla="*/ 867 w 1337"/>
                <a:gd name="T7" fmla="*/ 1401 h 1401"/>
                <a:gd name="T8" fmla="*/ 1337 w 1337"/>
                <a:gd name="T9" fmla="*/ 882 h 1401"/>
                <a:gd name="T10" fmla="*/ 1181 w 1337"/>
                <a:gd name="T11" fmla="*/ 198 h 1401"/>
                <a:gd name="T12" fmla="*/ 515 w 1337"/>
                <a:gd name="T13" fmla="*/ 0 h 14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37" h="1401">
                  <a:moveTo>
                    <a:pt x="515" y="0"/>
                  </a:moveTo>
                  <a:lnTo>
                    <a:pt x="0" y="498"/>
                  </a:lnTo>
                  <a:lnTo>
                    <a:pt x="162" y="1188"/>
                  </a:lnTo>
                  <a:lnTo>
                    <a:pt x="867" y="1401"/>
                  </a:lnTo>
                  <a:lnTo>
                    <a:pt x="1337" y="882"/>
                  </a:lnTo>
                  <a:lnTo>
                    <a:pt x="1181" y="198"/>
                  </a:lnTo>
                  <a:lnTo>
                    <a:pt x="51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1" name="Freeform 13"/>
            <p:cNvSpPr>
              <a:spLocks noChangeAspect="1"/>
            </p:cNvSpPr>
            <p:nvPr/>
          </p:nvSpPr>
          <p:spPr bwMode="auto">
            <a:xfrm>
              <a:off x="3391" y="1463"/>
              <a:ext cx="915" cy="1309"/>
            </a:xfrm>
            <a:custGeom>
              <a:avLst/>
              <a:gdLst>
                <a:gd name="T0" fmla="*/ 299 w 915"/>
                <a:gd name="T1" fmla="*/ 0 h 1309"/>
                <a:gd name="T2" fmla="*/ 730 w 915"/>
                <a:gd name="T3" fmla="*/ 91 h 1309"/>
                <a:gd name="T4" fmla="*/ 915 w 915"/>
                <a:gd name="T5" fmla="*/ 781 h 1309"/>
                <a:gd name="T6" fmla="*/ 637 w 915"/>
                <a:gd name="T7" fmla="*/ 1309 h 1309"/>
                <a:gd name="T8" fmla="*/ 162 w 915"/>
                <a:gd name="T9" fmla="*/ 1153 h 1309"/>
                <a:gd name="T10" fmla="*/ 0 w 915"/>
                <a:gd name="T11" fmla="*/ 445 h 1309"/>
                <a:gd name="T12" fmla="*/ 299 w 915"/>
                <a:gd name="T13" fmla="*/ 0 h 13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15" h="1309">
                  <a:moveTo>
                    <a:pt x="299" y="0"/>
                  </a:moveTo>
                  <a:lnTo>
                    <a:pt x="730" y="91"/>
                  </a:lnTo>
                  <a:lnTo>
                    <a:pt x="915" y="781"/>
                  </a:lnTo>
                  <a:lnTo>
                    <a:pt x="637" y="1309"/>
                  </a:lnTo>
                  <a:lnTo>
                    <a:pt x="162" y="1153"/>
                  </a:lnTo>
                  <a:lnTo>
                    <a:pt x="0" y="445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2" name="Freeform 14"/>
            <p:cNvSpPr>
              <a:spLocks noChangeAspect="1"/>
            </p:cNvSpPr>
            <p:nvPr/>
          </p:nvSpPr>
          <p:spPr bwMode="auto">
            <a:xfrm>
              <a:off x="1452" y="2094"/>
              <a:ext cx="926" cy="1080"/>
            </a:xfrm>
            <a:custGeom>
              <a:avLst/>
              <a:gdLst>
                <a:gd name="T0" fmla="*/ 109 w 960"/>
                <a:gd name="T1" fmla="*/ 0 h 1080"/>
                <a:gd name="T2" fmla="*/ 458 w 960"/>
                <a:gd name="T3" fmla="*/ 132 h 1080"/>
                <a:gd name="T4" fmla="*/ 559 w 960"/>
                <a:gd name="T5" fmla="*/ 834 h 1080"/>
                <a:gd name="T6" fmla="*/ 294 w 960"/>
                <a:gd name="T7" fmla="*/ 1080 h 1080"/>
                <a:gd name="T8" fmla="*/ 0 w 960"/>
                <a:gd name="T9" fmla="*/ 570 h 1080"/>
                <a:gd name="T10" fmla="*/ 109 w 960"/>
                <a:gd name="T11" fmla="*/ 0 h 10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0" h="1080">
                  <a:moveTo>
                    <a:pt x="186" y="0"/>
                  </a:moveTo>
                  <a:lnTo>
                    <a:pt x="786" y="132"/>
                  </a:lnTo>
                  <a:lnTo>
                    <a:pt x="960" y="834"/>
                  </a:lnTo>
                  <a:lnTo>
                    <a:pt x="504" y="1080"/>
                  </a:lnTo>
                  <a:lnTo>
                    <a:pt x="0" y="57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3" name="Freeform 15"/>
            <p:cNvSpPr>
              <a:spLocks noChangeAspect="1"/>
            </p:cNvSpPr>
            <p:nvPr/>
          </p:nvSpPr>
          <p:spPr bwMode="auto">
            <a:xfrm>
              <a:off x="1921" y="2916"/>
              <a:ext cx="1303" cy="854"/>
            </a:xfrm>
            <a:custGeom>
              <a:avLst/>
              <a:gdLst>
                <a:gd name="T0" fmla="*/ 451 w 1303"/>
                <a:gd name="T1" fmla="*/ 0 h 854"/>
                <a:gd name="T2" fmla="*/ 0 w 1303"/>
                <a:gd name="T3" fmla="*/ 270 h 854"/>
                <a:gd name="T4" fmla="*/ 179 w 1303"/>
                <a:gd name="T5" fmla="*/ 696 h 854"/>
                <a:gd name="T6" fmla="*/ 436 w 1303"/>
                <a:gd name="T7" fmla="*/ 798 h 854"/>
                <a:gd name="T8" fmla="*/ 782 w 1303"/>
                <a:gd name="T9" fmla="*/ 854 h 854"/>
                <a:gd name="T10" fmla="*/ 1052 w 1303"/>
                <a:gd name="T11" fmla="*/ 828 h 854"/>
                <a:gd name="T12" fmla="*/ 1303 w 1303"/>
                <a:gd name="T13" fmla="*/ 629 h 854"/>
                <a:gd name="T14" fmla="*/ 1163 w 1303"/>
                <a:gd name="T15" fmla="*/ 216 h 854"/>
                <a:gd name="T16" fmla="*/ 451 w 1303"/>
                <a:gd name="T17" fmla="*/ 0 h 8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03" h="854">
                  <a:moveTo>
                    <a:pt x="451" y="0"/>
                  </a:moveTo>
                  <a:lnTo>
                    <a:pt x="0" y="270"/>
                  </a:lnTo>
                  <a:lnTo>
                    <a:pt x="179" y="696"/>
                  </a:lnTo>
                  <a:lnTo>
                    <a:pt x="436" y="798"/>
                  </a:lnTo>
                  <a:lnTo>
                    <a:pt x="782" y="854"/>
                  </a:lnTo>
                  <a:lnTo>
                    <a:pt x="1052" y="828"/>
                  </a:lnTo>
                  <a:lnTo>
                    <a:pt x="1303" y="629"/>
                  </a:lnTo>
                  <a:lnTo>
                    <a:pt x="1163" y="216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4" name="Freeform 16"/>
            <p:cNvSpPr>
              <a:spLocks noChangeAspect="1"/>
            </p:cNvSpPr>
            <p:nvPr/>
          </p:nvSpPr>
          <p:spPr bwMode="auto">
            <a:xfrm>
              <a:off x="3084" y="2610"/>
              <a:ext cx="938" cy="942"/>
            </a:xfrm>
            <a:custGeom>
              <a:avLst/>
              <a:gdLst>
                <a:gd name="T0" fmla="*/ 470 w 938"/>
                <a:gd name="T1" fmla="*/ 0 h 942"/>
                <a:gd name="T2" fmla="*/ 0 w 938"/>
                <a:gd name="T3" fmla="*/ 516 h 942"/>
                <a:gd name="T4" fmla="*/ 145 w 938"/>
                <a:gd name="T5" fmla="*/ 942 h 942"/>
                <a:gd name="T6" fmla="*/ 768 w 938"/>
                <a:gd name="T7" fmla="*/ 710 h 942"/>
                <a:gd name="T8" fmla="*/ 892 w 938"/>
                <a:gd name="T9" fmla="*/ 426 h 942"/>
                <a:gd name="T10" fmla="*/ 938 w 938"/>
                <a:gd name="T11" fmla="*/ 144 h 942"/>
                <a:gd name="T12" fmla="*/ 470 w 938"/>
                <a:gd name="T13" fmla="*/ 0 h 9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38" h="942">
                  <a:moveTo>
                    <a:pt x="470" y="0"/>
                  </a:moveTo>
                  <a:lnTo>
                    <a:pt x="0" y="516"/>
                  </a:lnTo>
                  <a:lnTo>
                    <a:pt x="145" y="942"/>
                  </a:lnTo>
                  <a:lnTo>
                    <a:pt x="768" y="710"/>
                  </a:lnTo>
                  <a:lnTo>
                    <a:pt x="892" y="426"/>
                  </a:lnTo>
                  <a:lnTo>
                    <a:pt x="938" y="144"/>
                  </a:lnTo>
                  <a:lnTo>
                    <a:pt x="47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5" name="Freeform 17"/>
            <p:cNvSpPr>
              <a:spLocks noChangeAspect="1"/>
            </p:cNvSpPr>
            <p:nvPr/>
          </p:nvSpPr>
          <p:spPr bwMode="auto">
            <a:xfrm>
              <a:off x="1120" y="1432"/>
              <a:ext cx="512" cy="1238"/>
            </a:xfrm>
            <a:custGeom>
              <a:avLst/>
              <a:gdLst>
                <a:gd name="T0" fmla="*/ 424 w 512"/>
                <a:gd name="T1" fmla="*/ 50 h 1238"/>
                <a:gd name="T2" fmla="*/ 184 w 512"/>
                <a:gd name="T3" fmla="*/ 0 h 1238"/>
                <a:gd name="T4" fmla="*/ 147 w 512"/>
                <a:gd name="T5" fmla="*/ 104 h 1238"/>
                <a:gd name="T6" fmla="*/ 19 w 512"/>
                <a:gd name="T7" fmla="*/ 746 h 1238"/>
                <a:gd name="T8" fmla="*/ 112 w 512"/>
                <a:gd name="T9" fmla="*/ 1196 h 1238"/>
                <a:gd name="T10" fmla="*/ 332 w 512"/>
                <a:gd name="T11" fmla="*/ 1238 h 1238"/>
                <a:gd name="T12" fmla="*/ 512 w 512"/>
                <a:gd name="T13" fmla="*/ 656 h 1238"/>
                <a:gd name="T14" fmla="*/ 424 w 512"/>
                <a:gd name="T15" fmla="*/ 50 h 12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12" h="1238">
                  <a:moveTo>
                    <a:pt x="424" y="50"/>
                  </a:moveTo>
                  <a:lnTo>
                    <a:pt x="184" y="0"/>
                  </a:lnTo>
                  <a:lnTo>
                    <a:pt x="147" y="104"/>
                  </a:lnTo>
                  <a:cubicBezTo>
                    <a:pt x="119" y="228"/>
                    <a:pt x="0" y="372"/>
                    <a:pt x="19" y="746"/>
                  </a:cubicBezTo>
                  <a:cubicBezTo>
                    <a:pt x="39" y="1120"/>
                    <a:pt x="60" y="1114"/>
                    <a:pt x="112" y="1196"/>
                  </a:cubicBezTo>
                  <a:lnTo>
                    <a:pt x="332" y="1238"/>
                  </a:lnTo>
                  <a:lnTo>
                    <a:pt x="512" y="656"/>
                  </a:lnTo>
                  <a:lnTo>
                    <a:pt x="424" y="5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6" name="Freeform 18"/>
            <p:cNvSpPr>
              <a:spLocks noChangeAspect="1"/>
            </p:cNvSpPr>
            <p:nvPr/>
          </p:nvSpPr>
          <p:spPr bwMode="auto">
            <a:xfrm>
              <a:off x="1220" y="2628"/>
              <a:ext cx="880" cy="990"/>
            </a:xfrm>
            <a:custGeom>
              <a:avLst/>
              <a:gdLst>
                <a:gd name="T0" fmla="*/ 0 w 880"/>
                <a:gd name="T1" fmla="*/ 0 h 990"/>
                <a:gd name="T2" fmla="*/ 232 w 880"/>
                <a:gd name="T3" fmla="*/ 38 h 990"/>
                <a:gd name="T4" fmla="*/ 717 w 880"/>
                <a:gd name="T5" fmla="*/ 546 h 990"/>
                <a:gd name="T6" fmla="*/ 880 w 880"/>
                <a:gd name="T7" fmla="*/ 990 h 990"/>
                <a:gd name="T8" fmla="*/ 679 w 880"/>
                <a:gd name="T9" fmla="*/ 908 h 990"/>
                <a:gd name="T10" fmla="*/ 347 w 880"/>
                <a:gd name="T11" fmla="*/ 628 h 990"/>
                <a:gd name="T12" fmla="*/ 162 w 880"/>
                <a:gd name="T13" fmla="*/ 366 h 990"/>
                <a:gd name="T14" fmla="*/ 62 w 880"/>
                <a:gd name="T15" fmla="*/ 172 h 990"/>
                <a:gd name="T16" fmla="*/ 0 w 880"/>
                <a:gd name="T17" fmla="*/ 0 h 9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80" h="990">
                  <a:moveTo>
                    <a:pt x="0" y="0"/>
                  </a:moveTo>
                  <a:lnTo>
                    <a:pt x="232" y="38"/>
                  </a:lnTo>
                  <a:lnTo>
                    <a:pt x="717" y="546"/>
                  </a:lnTo>
                  <a:lnTo>
                    <a:pt x="880" y="990"/>
                  </a:lnTo>
                  <a:lnTo>
                    <a:pt x="679" y="908"/>
                  </a:lnTo>
                  <a:lnTo>
                    <a:pt x="347" y="628"/>
                  </a:lnTo>
                  <a:lnTo>
                    <a:pt x="162" y="366"/>
                  </a:lnTo>
                  <a:lnTo>
                    <a:pt x="62" y="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7" name="Freeform 19"/>
            <p:cNvSpPr>
              <a:spLocks noChangeAspect="1"/>
            </p:cNvSpPr>
            <p:nvPr/>
          </p:nvSpPr>
          <p:spPr bwMode="auto">
            <a:xfrm>
              <a:off x="1304" y="678"/>
              <a:ext cx="756" cy="804"/>
            </a:xfrm>
            <a:custGeom>
              <a:avLst/>
              <a:gdLst>
                <a:gd name="T0" fmla="*/ 750 w 756"/>
                <a:gd name="T1" fmla="*/ 294 h 804"/>
                <a:gd name="T2" fmla="*/ 756 w 756"/>
                <a:gd name="T3" fmla="*/ 48 h 804"/>
                <a:gd name="T4" fmla="*/ 748 w 756"/>
                <a:gd name="T5" fmla="*/ 0 h 804"/>
                <a:gd name="T6" fmla="*/ 464 w 756"/>
                <a:gd name="T7" fmla="*/ 178 h 804"/>
                <a:gd name="T8" fmla="*/ 153 w 756"/>
                <a:gd name="T9" fmla="*/ 510 h 804"/>
                <a:gd name="T10" fmla="*/ 72 w 756"/>
                <a:gd name="T11" fmla="*/ 634 h 804"/>
                <a:gd name="T12" fmla="*/ 0 w 756"/>
                <a:gd name="T13" fmla="*/ 762 h 804"/>
                <a:gd name="T14" fmla="*/ 240 w 756"/>
                <a:gd name="T15" fmla="*/ 804 h 804"/>
                <a:gd name="T16" fmla="*/ 750 w 756"/>
                <a:gd name="T17" fmla="*/ 294 h 8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6" h="804">
                  <a:moveTo>
                    <a:pt x="750" y="294"/>
                  </a:moveTo>
                  <a:lnTo>
                    <a:pt x="756" y="48"/>
                  </a:lnTo>
                  <a:lnTo>
                    <a:pt x="748" y="0"/>
                  </a:lnTo>
                  <a:lnTo>
                    <a:pt x="464" y="178"/>
                  </a:lnTo>
                  <a:lnTo>
                    <a:pt x="153" y="510"/>
                  </a:lnTo>
                  <a:lnTo>
                    <a:pt x="72" y="634"/>
                  </a:lnTo>
                  <a:lnTo>
                    <a:pt x="0" y="762"/>
                  </a:lnTo>
                  <a:lnTo>
                    <a:pt x="240" y="804"/>
                  </a:lnTo>
                  <a:lnTo>
                    <a:pt x="750" y="29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8" name="Freeform 20"/>
            <p:cNvSpPr>
              <a:spLocks noChangeAspect="1"/>
            </p:cNvSpPr>
            <p:nvPr/>
          </p:nvSpPr>
          <p:spPr bwMode="auto">
            <a:xfrm>
              <a:off x="2054" y="528"/>
              <a:ext cx="1175" cy="588"/>
            </a:xfrm>
            <a:custGeom>
              <a:avLst/>
              <a:gdLst>
                <a:gd name="T0" fmla="*/ 8 w 1218"/>
                <a:gd name="T1" fmla="*/ 152 h 588"/>
                <a:gd name="T2" fmla="*/ 140 w 1218"/>
                <a:gd name="T3" fmla="*/ 66 h 588"/>
                <a:gd name="T4" fmla="*/ 287 w 1218"/>
                <a:gd name="T5" fmla="*/ 6 h 588"/>
                <a:gd name="T6" fmla="*/ 461 w 1218"/>
                <a:gd name="T7" fmla="*/ 0 h 588"/>
                <a:gd name="T8" fmla="*/ 649 w 1218"/>
                <a:gd name="T9" fmla="*/ 60 h 588"/>
                <a:gd name="T10" fmla="*/ 711 w 1218"/>
                <a:gd name="T11" fmla="*/ 162 h 588"/>
                <a:gd name="T12" fmla="*/ 707 w 1218"/>
                <a:gd name="T13" fmla="*/ 408 h 588"/>
                <a:gd name="T14" fmla="*/ 354 w 1218"/>
                <a:gd name="T15" fmla="*/ 588 h 588"/>
                <a:gd name="T16" fmla="*/ 0 w 1218"/>
                <a:gd name="T17" fmla="*/ 450 h 588"/>
                <a:gd name="T18" fmla="*/ 8 w 1218"/>
                <a:gd name="T19" fmla="*/ 152 h 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18" h="588">
                  <a:moveTo>
                    <a:pt x="8" y="152"/>
                  </a:moveTo>
                  <a:lnTo>
                    <a:pt x="240" y="66"/>
                  </a:lnTo>
                  <a:lnTo>
                    <a:pt x="492" y="6"/>
                  </a:lnTo>
                  <a:lnTo>
                    <a:pt x="792" y="0"/>
                  </a:lnTo>
                  <a:lnTo>
                    <a:pt x="1116" y="60"/>
                  </a:lnTo>
                  <a:lnTo>
                    <a:pt x="1218" y="162"/>
                  </a:lnTo>
                  <a:lnTo>
                    <a:pt x="1212" y="408"/>
                  </a:lnTo>
                  <a:lnTo>
                    <a:pt x="606" y="588"/>
                  </a:lnTo>
                  <a:lnTo>
                    <a:pt x="0" y="450"/>
                  </a:lnTo>
                  <a:lnTo>
                    <a:pt x="8" y="15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9" name="Freeform 21"/>
            <p:cNvSpPr>
              <a:spLocks noChangeAspect="1"/>
            </p:cNvSpPr>
            <p:nvPr/>
          </p:nvSpPr>
          <p:spPr bwMode="auto">
            <a:xfrm>
              <a:off x="3217" y="630"/>
              <a:ext cx="955" cy="921"/>
            </a:xfrm>
            <a:custGeom>
              <a:avLst/>
              <a:gdLst>
                <a:gd name="T0" fmla="*/ 7 w 955"/>
                <a:gd name="T1" fmla="*/ 52 h 921"/>
                <a:gd name="T2" fmla="*/ 0 w 955"/>
                <a:gd name="T3" fmla="*/ 306 h 921"/>
                <a:gd name="T4" fmla="*/ 472 w 955"/>
                <a:gd name="T5" fmla="*/ 833 h 921"/>
                <a:gd name="T6" fmla="*/ 902 w 955"/>
                <a:gd name="T7" fmla="*/ 921 h 921"/>
                <a:gd name="T8" fmla="*/ 955 w 955"/>
                <a:gd name="T9" fmla="*/ 732 h 921"/>
                <a:gd name="T10" fmla="*/ 821 w 955"/>
                <a:gd name="T11" fmla="*/ 522 h 921"/>
                <a:gd name="T12" fmla="*/ 590 w 955"/>
                <a:gd name="T13" fmla="*/ 281 h 921"/>
                <a:gd name="T14" fmla="*/ 272 w 955"/>
                <a:gd name="T15" fmla="*/ 78 h 921"/>
                <a:gd name="T16" fmla="*/ 93 w 955"/>
                <a:gd name="T17" fmla="*/ 0 h 921"/>
                <a:gd name="T18" fmla="*/ 7 w 955"/>
                <a:gd name="T19" fmla="*/ 52 h 9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55" h="921">
                  <a:moveTo>
                    <a:pt x="7" y="52"/>
                  </a:moveTo>
                  <a:lnTo>
                    <a:pt x="0" y="306"/>
                  </a:lnTo>
                  <a:lnTo>
                    <a:pt x="472" y="833"/>
                  </a:lnTo>
                  <a:lnTo>
                    <a:pt x="902" y="921"/>
                  </a:lnTo>
                  <a:lnTo>
                    <a:pt x="955" y="732"/>
                  </a:lnTo>
                  <a:cubicBezTo>
                    <a:pt x="942" y="666"/>
                    <a:pt x="882" y="597"/>
                    <a:pt x="821" y="522"/>
                  </a:cubicBezTo>
                  <a:cubicBezTo>
                    <a:pt x="762" y="447"/>
                    <a:pt x="683" y="354"/>
                    <a:pt x="590" y="281"/>
                  </a:cubicBezTo>
                  <a:cubicBezTo>
                    <a:pt x="497" y="208"/>
                    <a:pt x="358" y="124"/>
                    <a:pt x="272" y="78"/>
                  </a:cubicBezTo>
                  <a:lnTo>
                    <a:pt x="93" y="0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70" name="Freeform 22"/>
            <p:cNvSpPr>
              <a:spLocks noChangeAspect="1"/>
            </p:cNvSpPr>
            <p:nvPr/>
          </p:nvSpPr>
          <p:spPr bwMode="auto">
            <a:xfrm>
              <a:off x="4120" y="1368"/>
              <a:ext cx="255" cy="906"/>
            </a:xfrm>
            <a:custGeom>
              <a:avLst/>
              <a:gdLst>
                <a:gd name="T0" fmla="*/ 34 w 264"/>
                <a:gd name="T1" fmla="*/ 0 h 906"/>
                <a:gd name="T2" fmla="*/ 0 w 264"/>
                <a:gd name="T3" fmla="*/ 180 h 906"/>
                <a:gd name="T4" fmla="*/ 111 w 264"/>
                <a:gd name="T5" fmla="*/ 876 h 906"/>
                <a:gd name="T6" fmla="*/ 156 w 264"/>
                <a:gd name="T7" fmla="*/ 906 h 906"/>
                <a:gd name="T8" fmla="*/ 146 w 264"/>
                <a:gd name="T9" fmla="*/ 666 h 906"/>
                <a:gd name="T10" fmla="*/ 122 w 264"/>
                <a:gd name="T11" fmla="*/ 390 h 906"/>
                <a:gd name="T12" fmla="*/ 54 w 264"/>
                <a:gd name="T13" fmla="*/ 66 h 906"/>
                <a:gd name="T14" fmla="*/ 34 w 264"/>
                <a:gd name="T15" fmla="*/ 0 h 9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4" h="906">
                  <a:moveTo>
                    <a:pt x="54" y="0"/>
                  </a:moveTo>
                  <a:lnTo>
                    <a:pt x="0" y="180"/>
                  </a:lnTo>
                  <a:lnTo>
                    <a:pt x="186" y="876"/>
                  </a:lnTo>
                  <a:lnTo>
                    <a:pt x="264" y="906"/>
                  </a:lnTo>
                  <a:lnTo>
                    <a:pt x="246" y="666"/>
                  </a:lnTo>
                  <a:lnTo>
                    <a:pt x="204" y="390"/>
                  </a:lnTo>
                  <a:lnTo>
                    <a:pt x="90" y="6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71" name="Freeform 23"/>
            <p:cNvSpPr>
              <a:spLocks noChangeAspect="1"/>
            </p:cNvSpPr>
            <p:nvPr/>
          </p:nvSpPr>
          <p:spPr bwMode="auto">
            <a:xfrm>
              <a:off x="3854" y="2244"/>
              <a:ext cx="515" cy="1074"/>
            </a:xfrm>
            <a:custGeom>
              <a:avLst/>
              <a:gdLst>
                <a:gd name="T0" fmla="*/ 311 w 534"/>
                <a:gd name="T1" fmla="*/ 20 h 1074"/>
                <a:gd name="T2" fmla="*/ 273 w 534"/>
                <a:gd name="T3" fmla="*/ 0 h 1074"/>
                <a:gd name="T4" fmla="*/ 97 w 534"/>
                <a:gd name="T5" fmla="*/ 516 h 1074"/>
                <a:gd name="T6" fmla="*/ 0 w 534"/>
                <a:gd name="T7" fmla="*/ 1074 h 1074"/>
                <a:gd name="T8" fmla="*/ 33 w 534"/>
                <a:gd name="T9" fmla="*/ 1028 h 1074"/>
                <a:gd name="T10" fmla="*/ 64 w 534"/>
                <a:gd name="T11" fmla="*/ 980 h 1074"/>
                <a:gd name="T12" fmla="*/ 179 w 534"/>
                <a:gd name="T13" fmla="*/ 732 h 1074"/>
                <a:gd name="T14" fmla="*/ 273 w 534"/>
                <a:gd name="T15" fmla="*/ 388 h 1074"/>
                <a:gd name="T16" fmla="*/ 311 w 534"/>
                <a:gd name="T17" fmla="*/ 20 h 10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4" h="1074">
                  <a:moveTo>
                    <a:pt x="534" y="20"/>
                  </a:moveTo>
                  <a:lnTo>
                    <a:pt x="468" y="0"/>
                  </a:lnTo>
                  <a:lnTo>
                    <a:pt x="168" y="516"/>
                  </a:lnTo>
                  <a:lnTo>
                    <a:pt x="0" y="1074"/>
                  </a:lnTo>
                  <a:lnTo>
                    <a:pt x="54" y="1028"/>
                  </a:lnTo>
                  <a:lnTo>
                    <a:pt x="110" y="980"/>
                  </a:lnTo>
                  <a:lnTo>
                    <a:pt x="310" y="732"/>
                  </a:lnTo>
                  <a:lnTo>
                    <a:pt x="470" y="388"/>
                  </a:lnTo>
                  <a:lnTo>
                    <a:pt x="534" y="2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72" name="Freeform 24"/>
            <p:cNvSpPr>
              <a:spLocks noChangeAspect="1"/>
            </p:cNvSpPr>
            <p:nvPr/>
          </p:nvSpPr>
          <p:spPr bwMode="auto">
            <a:xfrm>
              <a:off x="2934" y="3320"/>
              <a:ext cx="918" cy="464"/>
            </a:xfrm>
            <a:custGeom>
              <a:avLst/>
              <a:gdLst>
                <a:gd name="T0" fmla="*/ 33 w 952"/>
                <a:gd name="T1" fmla="*/ 412 h 464"/>
                <a:gd name="T2" fmla="*/ 171 w 952"/>
                <a:gd name="T3" fmla="*/ 226 h 464"/>
                <a:gd name="T4" fmla="*/ 553 w 952"/>
                <a:gd name="T5" fmla="*/ 0 h 464"/>
                <a:gd name="T6" fmla="*/ 481 w 952"/>
                <a:gd name="T7" fmla="*/ 112 h 464"/>
                <a:gd name="T8" fmla="*/ 167 w 952"/>
                <a:gd name="T9" fmla="*/ 376 h 464"/>
                <a:gd name="T10" fmla="*/ 33 w 952"/>
                <a:gd name="T11" fmla="*/ 412 h 4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2" h="464">
                  <a:moveTo>
                    <a:pt x="54" y="412"/>
                  </a:moveTo>
                  <a:lnTo>
                    <a:pt x="294" y="226"/>
                  </a:lnTo>
                  <a:lnTo>
                    <a:pt x="952" y="0"/>
                  </a:lnTo>
                  <a:lnTo>
                    <a:pt x="832" y="112"/>
                  </a:lnTo>
                  <a:cubicBezTo>
                    <a:pt x="721" y="175"/>
                    <a:pt x="576" y="288"/>
                    <a:pt x="288" y="376"/>
                  </a:cubicBezTo>
                  <a:cubicBezTo>
                    <a:pt x="0" y="464"/>
                    <a:pt x="103" y="405"/>
                    <a:pt x="54" y="4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GB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73" name="Oval 25"/>
            <p:cNvSpPr>
              <a:spLocks noChangeAspect="1" noChangeArrowheads="1"/>
            </p:cNvSpPr>
            <p:nvPr/>
          </p:nvSpPr>
          <p:spPr bwMode="auto">
            <a:xfrm>
              <a:off x="1139" y="528"/>
              <a:ext cx="3236" cy="324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1pPr>
              <a:lvl2pPr eaLnBrk="0" hangingPunct="0"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2pPr>
              <a:lvl3pPr eaLnBrk="0" hangingPunct="0"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3pPr>
              <a:lvl4pPr eaLnBrk="0" hangingPunct="0"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4pPr>
              <a:lvl5pPr eaLnBrk="0" hangingPunct="0"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MS Gothic" pitchFamily="49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553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The Omar Mystery</a:t>
            </a:r>
          </a:p>
        </p:txBody>
      </p:sp>
      <p:sp>
        <p:nvSpPr>
          <p:cNvPr id="297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467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smtClean="0"/>
              <a:t>Football Worldwide</a:t>
            </a:r>
            <a:r>
              <a:rPr lang="en-GB" altLang="en-US" smtClean="0"/>
              <a:t/>
            </a:r>
            <a:br>
              <a:rPr lang="en-GB" altLang="en-US" smtClean="0"/>
            </a:br>
            <a:endParaRPr lang="en-GB" altLang="en-US" smtClean="0"/>
          </a:p>
        </p:txBody>
      </p:sp>
      <p:sp>
        <p:nvSpPr>
          <p:cNvPr id="299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 u="sng" smtClean="0"/>
              <a:t>Lesson Objectives </a:t>
            </a:r>
            <a:endParaRPr lang="en-GB" altLang="en-US" smtClean="0"/>
          </a:p>
          <a:p>
            <a:r>
              <a:rPr lang="en-GB" altLang="en-US" b="1" smtClean="0"/>
              <a:t>All will – </a:t>
            </a:r>
            <a:r>
              <a:rPr lang="en-GB" altLang="en-US" smtClean="0"/>
              <a:t>consider where and how footballs are made</a:t>
            </a:r>
          </a:p>
          <a:p>
            <a:r>
              <a:rPr lang="en-GB" altLang="en-US" b="1" smtClean="0"/>
              <a:t>Most will – </a:t>
            </a:r>
            <a:r>
              <a:rPr lang="en-GB" altLang="en-US" smtClean="0"/>
              <a:t>reflect on the issues behind football as a global issue</a:t>
            </a:r>
          </a:p>
          <a:p>
            <a:r>
              <a:rPr lang="en-GB" altLang="en-US" b="1" smtClean="0"/>
              <a:t>Some will – </a:t>
            </a:r>
            <a:r>
              <a:rPr lang="en-GB" altLang="en-US" smtClean="0"/>
              <a:t>be able to explain how</a:t>
            </a:r>
            <a:r>
              <a:rPr lang="en-GB" altLang="en-US" b="1" smtClean="0"/>
              <a:t> </a:t>
            </a:r>
            <a:r>
              <a:rPr lang="en-GB" altLang="en-US" smtClean="0"/>
              <a:t>this makes them feel</a:t>
            </a:r>
          </a:p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47927601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smtClean="0"/>
              <a:t>STARTER –</a:t>
            </a:r>
            <a:r>
              <a:rPr lang="en-GB" altLang="en-US" smtClean="0"/>
              <a:t> </a:t>
            </a:r>
            <a:br>
              <a:rPr lang="en-GB" altLang="en-US" smtClean="0"/>
            </a:b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GB" dirty="0" smtClean="0"/>
              <a:t>“</a:t>
            </a:r>
            <a:r>
              <a:rPr lang="en-GB" dirty="0"/>
              <a:t>Can you guess how much it costs to buy/make a football</a:t>
            </a:r>
            <a:r>
              <a:rPr lang="en-GB" dirty="0" smtClean="0"/>
              <a:t>?”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33091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smtClean="0"/>
              <a:t>ACTIVITY –</a:t>
            </a:r>
            <a:endParaRPr lang="en-GB" altLang="en-US" smtClean="0"/>
          </a:p>
        </p:txBody>
      </p:sp>
      <p:sp>
        <p:nvSpPr>
          <p:cNvPr id="301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Card sort. Provide the Omar card sort with the question “Why is Omar secretly sewing footballs?” </a:t>
            </a:r>
          </a:p>
          <a:p>
            <a:r>
              <a:rPr lang="en-GB" altLang="en-US" smtClean="0"/>
              <a:t>Work in pairs to arrange the information about Omar and see if you can come up with an answer to the mystery question.</a:t>
            </a:r>
          </a:p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950794587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smtClean="0"/>
              <a:t>DISCUSS –</a:t>
            </a:r>
            <a:endParaRPr lang="en-GB" altLang="en-US" smtClean="0"/>
          </a:p>
        </p:txBody>
      </p:sp>
      <p:sp>
        <p:nvSpPr>
          <p:cNvPr id="302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Discuss your answers and comapre your findings with the starter question: how much you thought it would cost to make a football.</a:t>
            </a:r>
          </a:p>
          <a:p>
            <a:r>
              <a:rPr lang="en-GB" altLang="en-US" smtClean="0"/>
              <a:t>Did anything surprise you?  </a:t>
            </a:r>
          </a:p>
          <a:p>
            <a:r>
              <a:rPr lang="en-GB" altLang="en-US" smtClean="0"/>
              <a:t>Do you think it is right that footballs are sewn in poor countries by children?  Why does this happen?</a:t>
            </a:r>
          </a:p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81652303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smtClean="0"/>
              <a:t>WRITTEN –</a:t>
            </a:r>
            <a:endParaRPr lang="en-GB" altLang="en-US" smtClean="0"/>
          </a:p>
        </p:txBody>
      </p:sp>
      <p:sp>
        <p:nvSpPr>
          <p:cNvPr id="303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Use the writing frame to write a longer answer to the original question.</a:t>
            </a:r>
          </a:p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73480021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smtClean="0"/>
              <a:t>PLENARY –</a:t>
            </a:r>
            <a:endParaRPr lang="en-GB" altLang="en-US" smtClean="0"/>
          </a:p>
        </p:txBody>
      </p:sp>
      <p:sp>
        <p:nvSpPr>
          <p:cNvPr id="304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Reflect as a group on the ideas that have been covered today. </a:t>
            </a:r>
          </a:p>
          <a:p>
            <a:r>
              <a:rPr lang="en-GB" altLang="en-US" smtClean="0"/>
              <a:t>It should raise issues of morality and development.</a:t>
            </a:r>
          </a:p>
        </p:txBody>
      </p:sp>
    </p:spTree>
    <p:extLst>
      <p:ext uri="{BB962C8B-B14F-4D97-AF65-F5344CB8AC3E}">
        <p14:creationId xmlns:p14="http://schemas.microsoft.com/office/powerpoint/2010/main" val="1102258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00077">
  <a:themeElements>
    <a:clrScheme name="00077 13">
      <a:dk1>
        <a:srgbClr val="000000"/>
      </a:dk1>
      <a:lt1>
        <a:srgbClr val="FFFFFF"/>
      </a:lt1>
      <a:dk2>
        <a:srgbClr val="000000"/>
      </a:dk2>
      <a:lt2>
        <a:srgbClr val="F2F8ED"/>
      </a:lt2>
      <a:accent1>
        <a:srgbClr val="3BFF3B"/>
      </a:accent1>
      <a:accent2>
        <a:srgbClr val="25FF25"/>
      </a:accent2>
      <a:accent3>
        <a:srgbClr val="FFFFFF"/>
      </a:accent3>
      <a:accent4>
        <a:srgbClr val="000000"/>
      </a:accent4>
      <a:accent5>
        <a:srgbClr val="AFFFAF"/>
      </a:accent5>
      <a:accent6>
        <a:srgbClr val="20E720"/>
      </a:accent6>
      <a:hlink>
        <a:srgbClr val="006699"/>
      </a:hlink>
      <a:folHlink>
        <a:srgbClr val="0070A8"/>
      </a:folHlink>
    </a:clrScheme>
    <a:fontScheme name="0007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77 1">
        <a:dk1>
          <a:srgbClr val="005A58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77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77 3">
        <a:dk1>
          <a:srgbClr val="000000"/>
        </a:dk1>
        <a:lt1>
          <a:srgbClr val="FFDBA6"/>
        </a:lt1>
        <a:dk2>
          <a:srgbClr val="000000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4">
        <a:dk1>
          <a:srgbClr val="66CCCC"/>
        </a:dk1>
        <a:lt1>
          <a:srgbClr val="FFFFFF"/>
        </a:lt1>
        <a:dk2>
          <a:srgbClr val="2E6B6B"/>
        </a:dk2>
        <a:lt2>
          <a:srgbClr val="FFFFFF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77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77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7">
        <a:dk1>
          <a:srgbClr val="000000"/>
        </a:dk1>
        <a:lt1>
          <a:srgbClr val="FFFFFF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C8E2B8"/>
        </a:accent5>
        <a:accent6>
          <a:srgbClr val="E7E7E7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8">
        <a:dk1>
          <a:srgbClr val="000000"/>
        </a:dk1>
        <a:lt1>
          <a:srgbClr val="FFFFFF"/>
        </a:lt1>
        <a:dk2>
          <a:srgbClr val="FFFFFF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C8E2B8"/>
        </a:accent5>
        <a:accent6>
          <a:srgbClr val="E7E7E7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9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C8E2B8"/>
        </a:accent5>
        <a:accent6>
          <a:srgbClr val="E7E7E7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10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3BFF3B"/>
        </a:accent1>
        <a:accent2>
          <a:srgbClr val="25FF25"/>
        </a:accent2>
        <a:accent3>
          <a:srgbClr val="FFFFFF"/>
        </a:accent3>
        <a:accent4>
          <a:srgbClr val="000000"/>
        </a:accent4>
        <a:accent5>
          <a:srgbClr val="AFFFAF"/>
        </a:accent5>
        <a:accent6>
          <a:srgbClr val="20E720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11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3BFF3B"/>
        </a:accent1>
        <a:accent2>
          <a:srgbClr val="25FF25"/>
        </a:accent2>
        <a:accent3>
          <a:srgbClr val="FFFFFF"/>
        </a:accent3>
        <a:accent4>
          <a:srgbClr val="000000"/>
        </a:accent4>
        <a:accent5>
          <a:srgbClr val="AFFFAF"/>
        </a:accent5>
        <a:accent6>
          <a:srgbClr val="20E720"/>
        </a:accent6>
        <a:hlink>
          <a:srgbClr val="006699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12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3BFF3B"/>
        </a:accent1>
        <a:accent2>
          <a:srgbClr val="25FF25"/>
        </a:accent2>
        <a:accent3>
          <a:srgbClr val="FFFFFF"/>
        </a:accent3>
        <a:accent4>
          <a:srgbClr val="000000"/>
        </a:accent4>
        <a:accent5>
          <a:srgbClr val="AFFFAF"/>
        </a:accent5>
        <a:accent6>
          <a:srgbClr val="20E720"/>
        </a:accent6>
        <a:hlink>
          <a:srgbClr val="006699"/>
        </a:hlink>
        <a:folHlink>
          <a:srgbClr val="008F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13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3BFF3B"/>
        </a:accent1>
        <a:accent2>
          <a:srgbClr val="25FF25"/>
        </a:accent2>
        <a:accent3>
          <a:srgbClr val="FFFFFF"/>
        </a:accent3>
        <a:accent4>
          <a:srgbClr val="000000"/>
        </a:accent4>
        <a:accent5>
          <a:srgbClr val="AFFFAF"/>
        </a:accent5>
        <a:accent6>
          <a:srgbClr val="20E720"/>
        </a:accent6>
        <a:hlink>
          <a:srgbClr val="006699"/>
        </a:hlink>
        <a:folHlink>
          <a:srgbClr val="0070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194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5_Default Design</vt:lpstr>
      <vt:lpstr>00077</vt:lpstr>
      <vt:lpstr>The Omar Mystery</vt:lpstr>
      <vt:lpstr>Football Worldwide </vt:lpstr>
      <vt:lpstr>STARTER –  </vt:lpstr>
      <vt:lpstr>ACTIVITY –</vt:lpstr>
      <vt:lpstr>DISCUSS –</vt:lpstr>
      <vt:lpstr>WRITTEN –</vt:lpstr>
      <vt:lpstr>PLENARY 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Omar Mystery</dc:title>
  <dc:creator>Jen Wood</dc:creator>
  <cp:lastModifiedBy>Jen Wood</cp:lastModifiedBy>
  <cp:revision>1</cp:revision>
  <dcterms:created xsi:type="dcterms:W3CDTF">2013-11-18T17:57:15Z</dcterms:created>
  <dcterms:modified xsi:type="dcterms:W3CDTF">2013-11-18T17:58:55Z</dcterms:modified>
</cp:coreProperties>
</file>