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18.png"/></Relationships>
</file>

<file path=ppt/diagrams/_rels/data2.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647EBB-57E5-4FE1-976A-670CC4484AEA}" type="doc">
      <dgm:prSet loTypeId="urn:microsoft.com/office/officeart/2005/8/layout/matrix1" loCatId="matrix" qsTypeId="urn:microsoft.com/office/officeart/2005/8/quickstyle/simple2" qsCatId="simple" csTypeId="urn:microsoft.com/office/officeart/2005/8/colors/accent0_1" csCatId="mainScheme" phldr="1"/>
      <dgm:spPr/>
      <dgm:t>
        <a:bodyPr/>
        <a:lstStyle/>
        <a:p>
          <a:endParaRPr lang="en-GB"/>
        </a:p>
      </dgm:t>
    </dgm:pt>
    <dgm:pt modelId="{E6BAB641-C557-4D9E-8687-CD727DD719B0}">
      <dgm:prSet phldrT="[Text]" phldr="1"/>
      <dgm:spPr>
        <a:blipFill rotWithShape="0">
          <a:blip xmlns:r="http://schemas.openxmlformats.org/officeDocument/2006/relationships" r:embed="rId1"/>
          <a:stretch>
            <a:fillRect/>
          </a:stretch>
        </a:blipFill>
      </dgm:spPr>
      <dgm:t>
        <a:bodyPr/>
        <a:lstStyle/>
        <a:p>
          <a:endParaRPr lang="en-GB" dirty="0"/>
        </a:p>
      </dgm:t>
    </dgm:pt>
    <dgm:pt modelId="{F6E724A1-AB00-457F-86F3-823FE2297799}" type="parTrans" cxnId="{035FD49E-1EF7-4619-AA09-2AD2A8079DC8}">
      <dgm:prSet/>
      <dgm:spPr/>
      <dgm:t>
        <a:bodyPr/>
        <a:lstStyle/>
        <a:p>
          <a:endParaRPr lang="en-GB"/>
        </a:p>
      </dgm:t>
    </dgm:pt>
    <dgm:pt modelId="{D05D9C85-3E81-4A58-8284-AD6ADFB3DCDB}" type="sibTrans" cxnId="{035FD49E-1EF7-4619-AA09-2AD2A8079DC8}">
      <dgm:prSet/>
      <dgm:spPr/>
      <dgm:t>
        <a:bodyPr/>
        <a:lstStyle/>
        <a:p>
          <a:endParaRPr lang="en-GB"/>
        </a:p>
      </dgm:t>
    </dgm:pt>
    <dgm:pt modelId="{E35A10A1-424F-43C2-A234-4EEEFF7A6955}">
      <dgm:prSet phldrT="[Text]" custT="1"/>
      <dgm:spPr/>
      <dgm:t>
        <a:bodyPr anchor="t" anchorCtr="0"/>
        <a:lstStyle/>
        <a:p>
          <a:r>
            <a:rPr lang="en-GB" sz="1100" b="1" dirty="0" smtClean="0"/>
            <a:t>The main effects:</a:t>
          </a:r>
          <a:endParaRPr lang="en-GB" sz="1100" b="1" dirty="0"/>
        </a:p>
      </dgm:t>
    </dgm:pt>
    <dgm:pt modelId="{0794A9F6-98D3-403D-9BA1-5CF552244D08}" type="parTrans" cxnId="{72041ABE-9C52-4204-8202-28820EFBC8F2}">
      <dgm:prSet/>
      <dgm:spPr/>
      <dgm:t>
        <a:bodyPr/>
        <a:lstStyle/>
        <a:p>
          <a:endParaRPr lang="en-GB"/>
        </a:p>
      </dgm:t>
    </dgm:pt>
    <dgm:pt modelId="{DE8654B8-C595-4DDD-A6CE-C0C90EA1ED4C}" type="sibTrans" cxnId="{72041ABE-9C52-4204-8202-28820EFBC8F2}">
      <dgm:prSet/>
      <dgm:spPr/>
      <dgm:t>
        <a:bodyPr/>
        <a:lstStyle/>
        <a:p>
          <a:endParaRPr lang="en-GB"/>
        </a:p>
      </dgm:t>
    </dgm:pt>
    <dgm:pt modelId="{CA137ABF-4060-43C7-8588-669BBE59A397}">
      <dgm:prSet phldrT="[Text]" custT="1"/>
      <dgm:spPr/>
      <dgm:t>
        <a:bodyPr anchor="t" anchorCtr="0"/>
        <a:lstStyle/>
        <a:p>
          <a:r>
            <a:rPr lang="en-GB" sz="1100" b="1" dirty="0" smtClean="0"/>
            <a:t>Information about location and characteristics of country:</a:t>
          </a:r>
          <a:endParaRPr lang="en-GB" sz="1100" b="1" dirty="0"/>
        </a:p>
      </dgm:t>
    </dgm:pt>
    <dgm:pt modelId="{2E083DAF-F56A-4065-8DFD-D081083065D2}" type="parTrans" cxnId="{AF017A23-6A6A-4BA8-BBEA-444823E6B0EC}">
      <dgm:prSet/>
      <dgm:spPr/>
      <dgm:t>
        <a:bodyPr/>
        <a:lstStyle/>
        <a:p>
          <a:endParaRPr lang="en-GB"/>
        </a:p>
      </dgm:t>
    </dgm:pt>
    <dgm:pt modelId="{0B2CFA8E-25C5-4C8D-A508-0A3317057222}" type="sibTrans" cxnId="{AF017A23-6A6A-4BA8-BBEA-444823E6B0EC}">
      <dgm:prSet/>
      <dgm:spPr/>
      <dgm:t>
        <a:bodyPr/>
        <a:lstStyle/>
        <a:p>
          <a:endParaRPr lang="en-GB"/>
        </a:p>
      </dgm:t>
    </dgm:pt>
    <dgm:pt modelId="{11BAFB3C-0B0F-48F2-BFFD-92DFC8A032A1}">
      <dgm:prSet phldrT="[Text]" custT="1"/>
      <dgm:spPr/>
      <dgm:t>
        <a:bodyPr vert="horz" anchor="b" anchorCtr="1"/>
        <a:lstStyle/>
        <a:p>
          <a:r>
            <a:rPr lang="en-GB" sz="1100" b="1" dirty="0" smtClean="0"/>
            <a:t>The main Causes:</a:t>
          </a:r>
          <a:endParaRPr lang="en-GB" sz="1100" b="1" dirty="0"/>
        </a:p>
      </dgm:t>
    </dgm:pt>
    <dgm:pt modelId="{63BE5226-1D6D-4CFF-894B-87F00B3CB90A}" type="parTrans" cxnId="{8737D48D-A95D-4AD4-B127-5AE0E68D41D6}">
      <dgm:prSet/>
      <dgm:spPr/>
      <dgm:t>
        <a:bodyPr/>
        <a:lstStyle/>
        <a:p>
          <a:endParaRPr lang="en-GB"/>
        </a:p>
      </dgm:t>
    </dgm:pt>
    <dgm:pt modelId="{E8833C47-99AD-4EC5-B875-0CD4506C5371}" type="sibTrans" cxnId="{8737D48D-A95D-4AD4-B127-5AE0E68D41D6}">
      <dgm:prSet/>
      <dgm:spPr/>
      <dgm:t>
        <a:bodyPr/>
        <a:lstStyle/>
        <a:p>
          <a:endParaRPr lang="en-GB"/>
        </a:p>
      </dgm:t>
    </dgm:pt>
    <dgm:pt modelId="{827FBD04-BA4C-4DF0-A22D-F895A0E72440}">
      <dgm:prSet phldrT="[Text]" custT="1"/>
      <dgm:spPr/>
      <dgm:t>
        <a:bodyPr anchor="b" anchorCtr="1"/>
        <a:lstStyle/>
        <a:p>
          <a:r>
            <a:rPr lang="en-GB" sz="1100" b="1" dirty="0" smtClean="0"/>
            <a:t>Suggest</a:t>
          </a:r>
          <a:r>
            <a:rPr lang="en-GB" sz="1100" b="1" baseline="0" dirty="0" smtClean="0"/>
            <a:t> solutions to improve the situation:</a:t>
          </a:r>
          <a:endParaRPr lang="en-GB" sz="1100" b="1" dirty="0"/>
        </a:p>
      </dgm:t>
    </dgm:pt>
    <dgm:pt modelId="{2D90D15D-07A2-4ADD-96DF-15611E2EB2C8}" type="parTrans" cxnId="{E43AB48E-58AC-4ADB-96AE-0DF2F6275412}">
      <dgm:prSet/>
      <dgm:spPr/>
      <dgm:t>
        <a:bodyPr/>
        <a:lstStyle/>
        <a:p>
          <a:endParaRPr lang="en-GB"/>
        </a:p>
      </dgm:t>
    </dgm:pt>
    <dgm:pt modelId="{EB81267C-AD90-4DBB-9103-026719EF9D83}" type="sibTrans" cxnId="{E43AB48E-58AC-4ADB-96AE-0DF2F6275412}">
      <dgm:prSet/>
      <dgm:spPr/>
      <dgm:t>
        <a:bodyPr/>
        <a:lstStyle/>
        <a:p>
          <a:endParaRPr lang="en-GB"/>
        </a:p>
      </dgm:t>
    </dgm:pt>
    <dgm:pt modelId="{210AE2B9-33BB-4F19-8E90-1851E6CFEB51}" type="pres">
      <dgm:prSet presAssocID="{FA647EBB-57E5-4FE1-976A-670CC4484AEA}" presName="diagram" presStyleCnt="0">
        <dgm:presLayoutVars>
          <dgm:chMax val="1"/>
          <dgm:dir/>
          <dgm:animLvl val="ctr"/>
          <dgm:resizeHandles val="exact"/>
        </dgm:presLayoutVars>
      </dgm:prSet>
      <dgm:spPr/>
      <dgm:t>
        <a:bodyPr/>
        <a:lstStyle/>
        <a:p>
          <a:endParaRPr lang="en-GB"/>
        </a:p>
      </dgm:t>
    </dgm:pt>
    <dgm:pt modelId="{A0D655F3-08DC-4405-88D7-FCE055512521}" type="pres">
      <dgm:prSet presAssocID="{FA647EBB-57E5-4FE1-976A-670CC4484AEA}" presName="matrix" presStyleCnt="0"/>
      <dgm:spPr/>
    </dgm:pt>
    <dgm:pt modelId="{42453D3E-5A9C-4806-B895-DAE2D6043E71}" type="pres">
      <dgm:prSet presAssocID="{FA647EBB-57E5-4FE1-976A-670CC4484AEA}" presName="tile1" presStyleLbl="node1" presStyleIdx="0" presStyleCnt="4"/>
      <dgm:spPr/>
      <dgm:t>
        <a:bodyPr/>
        <a:lstStyle/>
        <a:p>
          <a:endParaRPr lang="en-GB"/>
        </a:p>
      </dgm:t>
    </dgm:pt>
    <dgm:pt modelId="{0D5CB67B-CFA3-4160-B18A-7B718A34195D}" type="pres">
      <dgm:prSet presAssocID="{FA647EBB-57E5-4FE1-976A-670CC4484AEA}" presName="tile1text" presStyleLbl="node1" presStyleIdx="0" presStyleCnt="4">
        <dgm:presLayoutVars>
          <dgm:chMax val="0"/>
          <dgm:chPref val="0"/>
          <dgm:bulletEnabled val="1"/>
        </dgm:presLayoutVars>
      </dgm:prSet>
      <dgm:spPr/>
      <dgm:t>
        <a:bodyPr/>
        <a:lstStyle/>
        <a:p>
          <a:endParaRPr lang="en-GB"/>
        </a:p>
      </dgm:t>
    </dgm:pt>
    <dgm:pt modelId="{9AA006C9-2E88-4AFE-BDDE-1FB26592AF5B}" type="pres">
      <dgm:prSet presAssocID="{FA647EBB-57E5-4FE1-976A-670CC4484AEA}" presName="tile2" presStyleLbl="node1" presStyleIdx="1" presStyleCnt="4" custLinFactNeighborX="3"/>
      <dgm:spPr/>
      <dgm:t>
        <a:bodyPr/>
        <a:lstStyle/>
        <a:p>
          <a:endParaRPr lang="en-GB"/>
        </a:p>
      </dgm:t>
    </dgm:pt>
    <dgm:pt modelId="{8C68CA83-933D-4F17-8930-D9CD3727E100}" type="pres">
      <dgm:prSet presAssocID="{FA647EBB-57E5-4FE1-976A-670CC4484AEA}" presName="tile2text" presStyleLbl="node1" presStyleIdx="1" presStyleCnt="4">
        <dgm:presLayoutVars>
          <dgm:chMax val="0"/>
          <dgm:chPref val="0"/>
          <dgm:bulletEnabled val="1"/>
        </dgm:presLayoutVars>
      </dgm:prSet>
      <dgm:spPr/>
      <dgm:t>
        <a:bodyPr/>
        <a:lstStyle/>
        <a:p>
          <a:endParaRPr lang="en-GB"/>
        </a:p>
      </dgm:t>
    </dgm:pt>
    <dgm:pt modelId="{017B3681-F481-4FA1-97B4-AABA20E5ED39}" type="pres">
      <dgm:prSet presAssocID="{FA647EBB-57E5-4FE1-976A-670CC4484AEA}" presName="tile3" presStyleLbl="node1" presStyleIdx="2" presStyleCnt="4"/>
      <dgm:spPr/>
      <dgm:t>
        <a:bodyPr/>
        <a:lstStyle/>
        <a:p>
          <a:endParaRPr lang="en-GB"/>
        </a:p>
      </dgm:t>
    </dgm:pt>
    <dgm:pt modelId="{55AB6AB0-A84B-4D70-ABC0-281C94775B84}" type="pres">
      <dgm:prSet presAssocID="{FA647EBB-57E5-4FE1-976A-670CC4484AEA}" presName="tile3text" presStyleLbl="node1" presStyleIdx="2" presStyleCnt="4">
        <dgm:presLayoutVars>
          <dgm:chMax val="0"/>
          <dgm:chPref val="0"/>
          <dgm:bulletEnabled val="1"/>
        </dgm:presLayoutVars>
      </dgm:prSet>
      <dgm:spPr/>
      <dgm:t>
        <a:bodyPr/>
        <a:lstStyle/>
        <a:p>
          <a:endParaRPr lang="en-GB"/>
        </a:p>
      </dgm:t>
    </dgm:pt>
    <dgm:pt modelId="{C14D4D51-EF75-42C9-B51F-F41225CD1660}" type="pres">
      <dgm:prSet presAssocID="{FA647EBB-57E5-4FE1-976A-670CC4484AEA}" presName="tile4" presStyleLbl="node1" presStyleIdx="3" presStyleCnt="4"/>
      <dgm:spPr/>
      <dgm:t>
        <a:bodyPr/>
        <a:lstStyle/>
        <a:p>
          <a:endParaRPr lang="en-GB"/>
        </a:p>
      </dgm:t>
    </dgm:pt>
    <dgm:pt modelId="{2B5F9110-0675-4052-B3CD-17197D0FD63C}" type="pres">
      <dgm:prSet presAssocID="{FA647EBB-57E5-4FE1-976A-670CC4484AEA}" presName="tile4text" presStyleLbl="node1" presStyleIdx="3" presStyleCnt="4">
        <dgm:presLayoutVars>
          <dgm:chMax val="0"/>
          <dgm:chPref val="0"/>
          <dgm:bulletEnabled val="1"/>
        </dgm:presLayoutVars>
      </dgm:prSet>
      <dgm:spPr/>
      <dgm:t>
        <a:bodyPr/>
        <a:lstStyle/>
        <a:p>
          <a:endParaRPr lang="en-GB"/>
        </a:p>
      </dgm:t>
    </dgm:pt>
    <dgm:pt modelId="{7EC79803-FBCE-4C42-B86B-825C0D140411}" type="pres">
      <dgm:prSet presAssocID="{FA647EBB-57E5-4FE1-976A-670CC4484AEA}" presName="centerTile" presStyleLbl="fgShp" presStyleIdx="0" presStyleCnt="1">
        <dgm:presLayoutVars>
          <dgm:chMax val="0"/>
          <dgm:chPref val="0"/>
        </dgm:presLayoutVars>
      </dgm:prSet>
      <dgm:spPr/>
      <dgm:t>
        <a:bodyPr/>
        <a:lstStyle/>
        <a:p>
          <a:endParaRPr lang="en-GB"/>
        </a:p>
      </dgm:t>
    </dgm:pt>
  </dgm:ptLst>
  <dgm:cxnLst>
    <dgm:cxn modelId="{E94CB141-D8A1-4DD6-A090-4DB2E8A932D3}" type="presOf" srcId="{CA137ABF-4060-43C7-8588-669BBE59A397}" destId="{9AA006C9-2E88-4AFE-BDDE-1FB26592AF5B}" srcOrd="0" destOrd="0" presId="urn:microsoft.com/office/officeart/2005/8/layout/matrix1"/>
    <dgm:cxn modelId="{035FD49E-1EF7-4619-AA09-2AD2A8079DC8}" srcId="{FA647EBB-57E5-4FE1-976A-670CC4484AEA}" destId="{E6BAB641-C557-4D9E-8687-CD727DD719B0}" srcOrd="0" destOrd="0" parTransId="{F6E724A1-AB00-457F-86F3-823FE2297799}" sibTransId="{D05D9C85-3E81-4A58-8284-AD6ADFB3DCDB}"/>
    <dgm:cxn modelId="{72041ABE-9C52-4204-8202-28820EFBC8F2}" srcId="{E6BAB641-C557-4D9E-8687-CD727DD719B0}" destId="{E35A10A1-424F-43C2-A234-4EEEFF7A6955}" srcOrd="0" destOrd="0" parTransId="{0794A9F6-98D3-403D-9BA1-5CF552244D08}" sibTransId="{DE8654B8-C595-4DDD-A6CE-C0C90EA1ED4C}"/>
    <dgm:cxn modelId="{572875E3-206B-4FF6-833B-3328C29E8CC0}" type="presOf" srcId="{11BAFB3C-0B0F-48F2-BFFD-92DFC8A032A1}" destId="{55AB6AB0-A84B-4D70-ABC0-281C94775B84}" srcOrd="1" destOrd="0" presId="urn:microsoft.com/office/officeart/2005/8/layout/matrix1"/>
    <dgm:cxn modelId="{4A404FD2-DA0A-459E-93C6-5DCF9F75E6A4}" type="presOf" srcId="{E6BAB641-C557-4D9E-8687-CD727DD719B0}" destId="{7EC79803-FBCE-4C42-B86B-825C0D140411}" srcOrd="0" destOrd="0" presId="urn:microsoft.com/office/officeart/2005/8/layout/matrix1"/>
    <dgm:cxn modelId="{8737D48D-A95D-4AD4-B127-5AE0E68D41D6}" srcId="{E6BAB641-C557-4D9E-8687-CD727DD719B0}" destId="{11BAFB3C-0B0F-48F2-BFFD-92DFC8A032A1}" srcOrd="2" destOrd="0" parTransId="{63BE5226-1D6D-4CFF-894B-87F00B3CB90A}" sibTransId="{E8833C47-99AD-4EC5-B875-0CD4506C5371}"/>
    <dgm:cxn modelId="{4882C24C-AD1F-4629-A471-37948C1A7777}" type="presOf" srcId="{827FBD04-BA4C-4DF0-A22D-F895A0E72440}" destId="{C14D4D51-EF75-42C9-B51F-F41225CD1660}" srcOrd="0" destOrd="0" presId="urn:microsoft.com/office/officeart/2005/8/layout/matrix1"/>
    <dgm:cxn modelId="{32D982CA-77BD-4767-949A-4613B6500964}" type="presOf" srcId="{E35A10A1-424F-43C2-A234-4EEEFF7A6955}" destId="{0D5CB67B-CFA3-4160-B18A-7B718A34195D}" srcOrd="1" destOrd="0" presId="urn:microsoft.com/office/officeart/2005/8/layout/matrix1"/>
    <dgm:cxn modelId="{F02F2DAD-8209-4801-8F00-4F3DD4C938A3}" type="presOf" srcId="{11BAFB3C-0B0F-48F2-BFFD-92DFC8A032A1}" destId="{017B3681-F481-4FA1-97B4-AABA20E5ED39}" srcOrd="0" destOrd="0" presId="urn:microsoft.com/office/officeart/2005/8/layout/matrix1"/>
    <dgm:cxn modelId="{AF017A23-6A6A-4BA8-BBEA-444823E6B0EC}" srcId="{E6BAB641-C557-4D9E-8687-CD727DD719B0}" destId="{CA137ABF-4060-43C7-8588-669BBE59A397}" srcOrd="1" destOrd="0" parTransId="{2E083DAF-F56A-4065-8DFD-D081083065D2}" sibTransId="{0B2CFA8E-25C5-4C8D-A508-0A3317057222}"/>
    <dgm:cxn modelId="{1150E07D-1059-4860-B6DF-D00625860903}" type="presOf" srcId="{E35A10A1-424F-43C2-A234-4EEEFF7A6955}" destId="{42453D3E-5A9C-4806-B895-DAE2D6043E71}" srcOrd="0" destOrd="0" presId="urn:microsoft.com/office/officeart/2005/8/layout/matrix1"/>
    <dgm:cxn modelId="{4D1585BF-87AC-4F18-A951-B0CB38A95647}" type="presOf" srcId="{CA137ABF-4060-43C7-8588-669BBE59A397}" destId="{8C68CA83-933D-4F17-8930-D9CD3727E100}" srcOrd="1" destOrd="0" presId="urn:microsoft.com/office/officeart/2005/8/layout/matrix1"/>
    <dgm:cxn modelId="{E43AB48E-58AC-4ADB-96AE-0DF2F6275412}" srcId="{E6BAB641-C557-4D9E-8687-CD727DD719B0}" destId="{827FBD04-BA4C-4DF0-A22D-F895A0E72440}" srcOrd="3" destOrd="0" parTransId="{2D90D15D-07A2-4ADD-96DF-15611E2EB2C8}" sibTransId="{EB81267C-AD90-4DBB-9103-026719EF9D83}"/>
    <dgm:cxn modelId="{BD5F1534-DC2B-4030-B372-579991CC25C4}" type="presOf" srcId="{FA647EBB-57E5-4FE1-976A-670CC4484AEA}" destId="{210AE2B9-33BB-4F19-8E90-1851E6CFEB51}" srcOrd="0" destOrd="0" presId="urn:microsoft.com/office/officeart/2005/8/layout/matrix1"/>
    <dgm:cxn modelId="{E78D7057-4A90-4BD3-88A7-9E63EE72A3C0}" type="presOf" srcId="{827FBD04-BA4C-4DF0-A22D-F895A0E72440}" destId="{2B5F9110-0675-4052-B3CD-17197D0FD63C}" srcOrd="1" destOrd="0" presId="urn:microsoft.com/office/officeart/2005/8/layout/matrix1"/>
    <dgm:cxn modelId="{8FF2299D-7FAA-45AB-901B-3BA4A9316CE6}" type="presParOf" srcId="{210AE2B9-33BB-4F19-8E90-1851E6CFEB51}" destId="{A0D655F3-08DC-4405-88D7-FCE055512521}" srcOrd="0" destOrd="0" presId="urn:microsoft.com/office/officeart/2005/8/layout/matrix1"/>
    <dgm:cxn modelId="{3CAFF9AD-5305-43B2-B6E8-8E9A41DB7198}" type="presParOf" srcId="{A0D655F3-08DC-4405-88D7-FCE055512521}" destId="{42453D3E-5A9C-4806-B895-DAE2D6043E71}" srcOrd="0" destOrd="0" presId="urn:microsoft.com/office/officeart/2005/8/layout/matrix1"/>
    <dgm:cxn modelId="{C4589205-CC10-443A-B293-12F5D819ADBD}" type="presParOf" srcId="{A0D655F3-08DC-4405-88D7-FCE055512521}" destId="{0D5CB67B-CFA3-4160-B18A-7B718A34195D}" srcOrd="1" destOrd="0" presId="urn:microsoft.com/office/officeart/2005/8/layout/matrix1"/>
    <dgm:cxn modelId="{DB0B0DAF-984C-47ED-97F6-6A8340CD4C7B}" type="presParOf" srcId="{A0D655F3-08DC-4405-88D7-FCE055512521}" destId="{9AA006C9-2E88-4AFE-BDDE-1FB26592AF5B}" srcOrd="2" destOrd="0" presId="urn:microsoft.com/office/officeart/2005/8/layout/matrix1"/>
    <dgm:cxn modelId="{A95D92DB-CE52-4532-B0BE-57EAB09D285B}" type="presParOf" srcId="{A0D655F3-08DC-4405-88D7-FCE055512521}" destId="{8C68CA83-933D-4F17-8930-D9CD3727E100}" srcOrd="3" destOrd="0" presId="urn:microsoft.com/office/officeart/2005/8/layout/matrix1"/>
    <dgm:cxn modelId="{5B4707D0-C3BD-499C-B65D-E00A42D09ABB}" type="presParOf" srcId="{A0D655F3-08DC-4405-88D7-FCE055512521}" destId="{017B3681-F481-4FA1-97B4-AABA20E5ED39}" srcOrd="4" destOrd="0" presId="urn:microsoft.com/office/officeart/2005/8/layout/matrix1"/>
    <dgm:cxn modelId="{5C63B2F0-098C-491B-AD5E-F992F7EE59D1}" type="presParOf" srcId="{A0D655F3-08DC-4405-88D7-FCE055512521}" destId="{55AB6AB0-A84B-4D70-ABC0-281C94775B84}" srcOrd="5" destOrd="0" presId="urn:microsoft.com/office/officeart/2005/8/layout/matrix1"/>
    <dgm:cxn modelId="{FEF410D3-4479-40BF-B9F7-23E33C970406}" type="presParOf" srcId="{A0D655F3-08DC-4405-88D7-FCE055512521}" destId="{C14D4D51-EF75-42C9-B51F-F41225CD1660}" srcOrd="6" destOrd="0" presId="urn:microsoft.com/office/officeart/2005/8/layout/matrix1"/>
    <dgm:cxn modelId="{9BF9D91C-548E-4B88-97DE-91B60A423ED4}" type="presParOf" srcId="{A0D655F3-08DC-4405-88D7-FCE055512521}" destId="{2B5F9110-0675-4052-B3CD-17197D0FD63C}" srcOrd="7" destOrd="0" presId="urn:microsoft.com/office/officeart/2005/8/layout/matrix1"/>
    <dgm:cxn modelId="{74257991-AA58-4177-993D-C6FB6E925B4B}" type="presParOf" srcId="{210AE2B9-33BB-4F19-8E90-1851E6CFEB51}" destId="{7EC79803-FBCE-4C42-B86B-825C0D140411}"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647EBB-57E5-4FE1-976A-670CC4484AEA}" type="doc">
      <dgm:prSet loTypeId="urn:microsoft.com/office/officeart/2005/8/layout/matrix1" loCatId="matrix" qsTypeId="urn:microsoft.com/office/officeart/2005/8/quickstyle/simple2" qsCatId="simple" csTypeId="urn:microsoft.com/office/officeart/2005/8/colors/accent0_1" csCatId="mainScheme" phldr="1"/>
      <dgm:spPr/>
      <dgm:t>
        <a:bodyPr/>
        <a:lstStyle/>
        <a:p>
          <a:endParaRPr lang="en-GB"/>
        </a:p>
      </dgm:t>
    </dgm:pt>
    <dgm:pt modelId="{E6BAB641-C557-4D9E-8687-CD727DD719B0}">
      <dgm:prSet phldrT="[Text]" phldr="1"/>
      <dgm:spPr>
        <a:blipFill rotWithShape="0">
          <a:blip xmlns:r="http://schemas.openxmlformats.org/officeDocument/2006/relationships" r:embed="rId1"/>
          <a:stretch>
            <a:fillRect/>
          </a:stretch>
        </a:blipFill>
      </dgm:spPr>
      <dgm:t>
        <a:bodyPr/>
        <a:lstStyle/>
        <a:p>
          <a:endParaRPr lang="en-GB" dirty="0"/>
        </a:p>
      </dgm:t>
    </dgm:pt>
    <dgm:pt modelId="{F6E724A1-AB00-457F-86F3-823FE2297799}" type="parTrans" cxnId="{035FD49E-1EF7-4619-AA09-2AD2A8079DC8}">
      <dgm:prSet/>
      <dgm:spPr/>
      <dgm:t>
        <a:bodyPr/>
        <a:lstStyle/>
        <a:p>
          <a:endParaRPr lang="en-GB"/>
        </a:p>
      </dgm:t>
    </dgm:pt>
    <dgm:pt modelId="{D05D9C85-3E81-4A58-8284-AD6ADFB3DCDB}" type="sibTrans" cxnId="{035FD49E-1EF7-4619-AA09-2AD2A8079DC8}">
      <dgm:prSet/>
      <dgm:spPr/>
      <dgm:t>
        <a:bodyPr/>
        <a:lstStyle/>
        <a:p>
          <a:endParaRPr lang="en-GB"/>
        </a:p>
      </dgm:t>
    </dgm:pt>
    <dgm:pt modelId="{E35A10A1-424F-43C2-A234-4EEEFF7A6955}">
      <dgm:prSet phldrT="[Text]" custT="1"/>
      <dgm:spPr/>
      <dgm:t>
        <a:bodyPr anchor="t" anchorCtr="0"/>
        <a:lstStyle/>
        <a:p>
          <a:r>
            <a:rPr lang="en-GB" sz="1100" b="1" dirty="0" smtClean="0"/>
            <a:t>The main effects:</a:t>
          </a:r>
          <a:endParaRPr lang="en-GB" sz="1100" b="1" dirty="0"/>
        </a:p>
      </dgm:t>
    </dgm:pt>
    <dgm:pt modelId="{0794A9F6-98D3-403D-9BA1-5CF552244D08}" type="parTrans" cxnId="{72041ABE-9C52-4204-8202-28820EFBC8F2}">
      <dgm:prSet/>
      <dgm:spPr/>
      <dgm:t>
        <a:bodyPr/>
        <a:lstStyle/>
        <a:p>
          <a:endParaRPr lang="en-GB"/>
        </a:p>
      </dgm:t>
    </dgm:pt>
    <dgm:pt modelId="{DE8654B8-C595-4DDD-A6CE-C0C90EA1ED4C}" type="sibTrans" cxnId="{72041ABE-9C52-4204-8202-28820EFBC8F2}">
      <dgm:prSet/>
      <dgm:spPr/>
      <dgm:t>
        <a:bodyPr/>
        <a:lstStyle/>
        <a:p>
          <a:endParaRPr lang="en-GB"/>
        </a:p>
      </dgm:t>
    </dgm:pt>
    <dgm:pt modelId="{CA137ABF-4060-43C7-8588-669BBE59A397}">
      <dgm:prSet phldrT="[Text]" custT="1"/>
      <dgm:spPr/>
      <dgm:t>
        <a:bodyPr anchor="t" anchorCtr="0"/>
        <a:lstStyle/>
        <a:p>
          <a:r>
            <a:rPr lang="en-GB" sz="1100" b="1" dirty="0" smtClean="0"/>
            <a:t>Information about location and characteristics of country:</a:t>
          </a:r>
          <a:endParaRPr lang="en-GB" sz="1100" b="1" dirty="0"/>
        </a:p>
      </dgm:t>
    </dgm:pt>
    <dgm:pt modelId="{2E083DAF-F56A-4065-8DFD-D081083065D2}" type="parTrans" cxnId="{AF017A23-6A6A-4BA8-BBEA-444823E6B0EC}">
      <dgm:prSet/>
      <dgm:spPr/>
      <dgm:t>
        <a:bodyPr/>
        <a:lstStyle/>
        <a:p>
          <a:endParaRPr lang="en-GB"/>
        </a:p>
      </dgm:t>
    </dgm:pt>
    <dgm:pt modelId="{0B2CFA8E-25C5-4C8D-A508-0A3317057222}" type="sibTrans" cxnId="{AF017A23-6A6A-4BA8-BBEA-444823E6B0EC}">
      <dgm:prSet/>
      <dgm:spPr/>
      <dgm:t>
        <a:bodyPr/>
        <a:lstStyle/>
        <a:p>
          <a:endParaRPr lang="en-GB"/>
        </a:p>
      </dgm:t>
    </dgm:pt>
    <dgm:pt modelId="{11BAFB3C-0B0F-48F2-BFFD-92DFC8A032A1}">
      <dgm:prSet phldrT="[Text]" custT="1"/>
      <dgm:spPr/>
      <dgm:t>
        <a:bodyPr vert="horz" anchor="b" anchorCtr="1"/>
        <a:lstStyle/>
        <a:p>
          <a:r>
            <a:rPr lang="en-GB" sz="1100" b="1" dirty="0" smtClean="0"/>
            <a:t>The main Causes:</a:t>
          </a:r>
          <a:endParaRPr lang="en-GB" sz="1100" b="1" dirty="0"/>
        </a:p>
      </dgm:t>
    </dgm:pt>
    <dgm:pt modelId="{63BE5226-1D6D-4CFF-894B-87F00B3CB90A}" type="parTrans" cxnId="{8737D48D-A95D-4AD4-B127-5AE0E68D41D6}">
      <dgm:prSet/>
      <dgm:spPr/>
      <dgm:t>
        <a:bodyPr/>
        <a:lstStyle/>
        <a:p>
          <a:endParaRPr lang="en-GB"/>
        </a:p>
      </dgm:t>
    </dgm:pt>
    <dgm:pt modelId="{E8833C47-99AD-4EC5-B875-0CD4506C5371}" type="sibTrans" cxnId="{8737D48D-A95D-4AD4-B127-5AE0E68D41D6}">
      <dgm:prSet/>
      <dgm:spPr/>
      <dgm:t>
        <a:bodyPr/>
        <a:lstStyle/>
        <a:p>
          <a:endParaRPr lang="en-GB"/>
        </a:p>
      </dgm:t>
    </dgm:pt>
    <dgm:pt modelId="{827FBD04-BA4C-4DF0-A22D-F895A0E72440}">
      <dgm:prSet phldrT="[Text]" custT="1"/>
      <dgm:spPr/>
      <dgm:t>
        <a:bodyPr anchor="b" anchorCtr="1"/>
        <a:lstStyle/>
        <a:p>
          <a:r>
            <a:rPr lang="en-GB" sz="1100" b="1" dirty="0" smtClean="0"/>
            <a:t>Suggest</a:t>
          </a:r>
          <a:r>
            <a:rPr lang="en-GB" sz="1100" b="1" baseline="0" dirty="0" smtClean="0"/>
            <a:t> solutions to improve the situation:</a:t>
          </a:r>
          <a:endParaRPr lang="en-GB" sz="1100" b="1" dirty="0"/>
        </a:p>
      </dgm:t>
    </dgm:pt>
    <dgm:pt modelId="{2D90D15D-07A2-4ADD-96DF-15611E2EB2C8}" type="parTrans" cxnId="{E43AB48E-58AC-4ADB-96AE-0DF2F6275412}">
      <dgm:prSet/>
      <dgm:spPr/>
      <dgm:t>
        <a:bodyPr/>
        <a:lstStyle/>
        <a:p>
          <a:endParaRPr lang="en-GB"/>
        </a:p>
      </dgm:t>
    </dgm:pt>
    <dgm:pt modelId="{EB81267C-AD90-4DBB-9103-026719EF9D83}" type="sibTrans" cxnId="{E43AB48E-58AC-4ADB-96AE-0DF2F6275412}">
      <dgm:prSet/>
      <dgm:spPr/>
      <dgm:t>
        <a:bodyPr/>
        <a:lstStyle/>
        <a:p>
          <a:endParaRPr lang="en-GB"/>
        </a:p>
      </dgm:t>
    </dgm:pt>
    <dgm:pt modelId="{210AE2B9-33BB-4F19-8E90-1851E6CFEB51}" type="pres">
      <dgm:prSet presAssocID="{FA647EBB-57E5-4FE1-976A-670CC4484AEA}" presName="diagram" presStyleCnt="0">
        <dgm:presLayoutVars>
          <dgm:chMax val="1"/>
          <dgm:dir/>
          <dgm:animLvl val="ctr"/>
          <dgm:resizeHandles val="exact"/>
        </dgm:presLayoutVars>
      </dgm:prSet>
      <dgm:spPr/>
      <dgm:t>
        <a:bodyPr/>
        <a:lstStyle/>
        <a:p>
          <a:endParaRPr lang="en-GB"/>
        </a:p>
      </dgm:t>
    </dgm:pt>
    <dgm:pt modelId="{A0D655F3-08DC-4405-88D7-FCE055512521}" type="pres">
      <dgm:prSet presAssocID="{FA647EBB-57E5-4FE1-976A-670CC4484AEA}" presName="matrix" presStyleCnt="0"/>
      <dgm:spPr/>
    </dgm:pt>
    <dgm:pt modelId="{42453D3E-5A9C-4806-B895-DAE2D6043E71}" type="pres">
      <dgm:prSet presAssocID="{FA647EBB-57E5-4FE1-976A-670CC4484AEA}" presName="tile1" presStyleLbl="node1" presStyleIdx="0" presStyleCnt="4"/>
      <dgm:spPr/>
      <dgm:t>
        <a:bodyPr/>
        <a:lstStyle/>
        <a:p>
          <a:endParaRPr lang="en-GB"/>
        </a:p>
      </dgm:t>
    </dgm:pt>
    <dgm:pt modelId="{0D5CB67B-CFA3-4160-B18A-7B718A34195D}" type="pres">
      <dgm:prSet presAssocID="{FA647EBB-57E5-4FE1-976A-670CC4484AEA}" presName="tile1text" presStyleLbl="node1" presStyleIdx="0" presStyleCnt="4">
        <dgm:presLayoutVars>
          <dgm:chMax val="0"/>
          <dgm:chPref val="0"/>
          <dgm:bulletEnabled val="1"/>
        </dgm:presLayoutVars>
      </dgm:prSet>
      <dgm:spPr/>
      <dgm:t>
        <a:bodyPr/>
        <a:lstStyle/>
        <a:p>
          <a:endParaRPr lang="en-GB"/>
        </a:p>
      </dgm:t>
    </dgm:pt>
    <dgm:pt modelId="{9AA006C9-2E88-4AFE-BDDE-1FB26592AF5B}" type="pres">
      <dgm:prSet presAssocID="{FA647EBB-57E5-4FE1-976A-670CC4484AEA}" presName="tile2" presStyleLbl="node1" presStyleIdx="1" presStyleCnt="4" custLinFactNeighborX="3"/>
      <dgm:spPr/>
      <dgm:t>
        <a:bodyPr/>
        <a:lstStyle/>
        <a:p>
          <a:endParaRPr lang="en-GB"/>
        </a:p>
      </dgm:t>
    </dgm:pt>
    <dgm:pt modelId="{8C68CA83-933D-4F17-8930-D9CD3727E100}" type="pres">
      <dgm:prSet presAssocID="{FA647EBB-57E5-4FE1-976A-670CC4484AEA}" presName="tile2text" presStyleLbl="node1" presStyleIdx="1" presStyleCnt="4">
        <dgm:presLayoutVars>
          <dgm:chMax val="0"/>
          <dgm:chPref val="0"/>
          <dgm:bulletEnabled val="1"/>
        </dgm:presLayoutVars>
      </dgm:prSet>
      <dgm:spPr/>
      <dgm:t>
        <a:bodyPr/>
        <a:lstStyle/>
        <a:p>
          <a:endParaRPr lang="en-GB"/>
        </a:p>
      </dgm:t>
    </dgm:pt>
    <dgm:pt modelId="{017B3681-F481-4FA1-97B4-AABA20E5ED39}" type="pres">
      <dgm:prSet presAssocID="{FA647EBB-57E5-4FE1-976A-670CC4484AEA}" presName="tile3" presStyleLbl="node1" presStyleIdx="2" presStyleCnt="4"/>
      <dgm:spPr/>
      <dgm:t>
        <a:bodyPr/>
        <a:lstStyle/>
        <a:p>
          <a:endParaRPr lang="en-GB"/>
        </a:p>
      </dgm:t>
    </dgm:pt>
    <dgm:pt modelId="{55AB6AB0-A84B-4D70-ABC0-281C94775B84}" type="pres">
      <dgm:prSet presAssocID="{FA647EBB-57E5-4FE1-976A-670CC4484AEA}" presName="tile3text" presStyleLbl="node1" presStyleIdx="2" presStyleCnt="4">
        <dgm:presLayoutVars>
          <dgm:chMax val="0"/>
          <dgm:chPref val="0"/>
          <dgm:bulletEnabled val="1"/>
        </dgm:presLayoutVars>
      </dgm:prSet>
      <dgm:spPr/>
      <dgm:t>
        <a:bodyPr/>
        <a:lstStyle/>
        <a:p>
          <a:endParaRPr lang="en-GB"/>
        </a:p>
      </dgm:t>
    </dgm:pt>
    <dgm:pt modelId="{C14D4D51-EF75-42C9-B51F-F41225CD1660}" type="pres">
      <dgm:prSet presAssocID="{FA647EBB-57E5-4FE1-976A-670CC4484AEA}" presName="tile4" presStyleLbl="node1" presStyleIdx="3" presStyleCnt="4"/>
      <dgm:spPr/>
      <dgm:t>
        <a:bodyPr/>
        <a:lstStyle/>
        <a:p>
          <a:endParaRPr lang="en-GB"/>
        </a:p>
      </dgm:t>
    </dgm:pt>
    <dgm:pt modelId="{2B5F9110-0675-4052-B3CD-17197D0FD63C}" type="pres">
      <dgm:prSet presAssocID="{FA647EBB-57E5-4FE1-976A-670CC4484AEA}" presName="tile4text" presStyleLbl="node1" presStyleIdx="3" presStyleCnt="4">
        <dgm:presLayoutVars>
          <dgm:chMax val="0"/>
          <dgm:chPref val="0"/>
          <dgm:bulletEnabled val="1"/>
        </dgm:presLayoutVars>
      </dgm:prSet>
      <dgm:spPr/>
      <dgm:t>
        <a:bodyPr/>
        <a:lstStyle/>
        <a:p>
          <a:endParaRPr lang="en-GB"/>
        </a:p>
      </dgm:t>
    </dgm:pt>
    <dgm:pt modelId="{7EC79803-FBCE-4C42-B86B-825C0D140411}" type="pres">
      <dgm:prSet presAssocID="{FA647EBB-57E5-4FE1-976A-670CC4484AEA}" presName="centerTile" presStyleLbl="fgShp" presStyleIdx="0" presStyleCnt="1">
        <dgm:presLayoutVars>
          <dgm:chMax val="0"/>
          <dgm:chPref val="0"/>
        </dgm:presLayoutVars>
      </dgm:prSet>
      <dgm:spPr/>
      <dgm:t>
        <a:bodyPr/>
        <a:lstStyle/>
        <a:p>
          <a:endParaRPr lang="en-GB"/>
        </a:p>
      </dgm:t>
    </dgm:pt>
  </dgm:ptLst>
  <dgm:cxnLst>
    <dgm:cxn modelId="{6B773E4B-D158-4CC2-9BDF-31BFE17E89F1}" type="presOf" srcId="{11BAFB3C-0B0F-48F2-BFFD-92DFC8A032A1}" destId="{55AB6AB0-A84B-4D70-ABC0-281C94775B84}" srcOrd="1" destOrd="0" presId="urn:microsoft.com/office/officeart/2005/8/layout/matrix1"/>
    <dgm:cxn modelId="{26AC4436-1E96-45AE-B2FE-7C88EF385748}" type="presOf" srcId="{FA647EBB-57E5-4FE1-976A-670CC4484AEA}" destId="{210AE2B9-33BB-4F19-8E90-1851E6CFEB51}" srcOrd="0" destOrd="0" presId="urn:microsoft.com/office/officeart/2005/8/layout/matrix1"/>
    <dgm:cxn modelId="{035FD49E-1EF7-4619-AA09-2AD2A8079DC8}" srcId="{FA647EBB-57E5-4FE1-976A-670CC4484AEA}" destId="{E6BAB641-C557-4D9E-8687-CD727DD719B0}" srcOrd="0" destOrd="0" parTransId="{F6E724A1-AB00-457F-86F3-823FE2297799}" sibTransId="{D05D9C85-3E81-4A58-8284-AD6ADFB3DCDB}"/>
    <dgm:cxn modelId="{AEFB38A1-59BD-4083-BF29-3B0E5A038220}" type="presOf" srcId="{11BAFB3C-0B0F-48F2-BFFD-92DFC8A032A1}" destId="{017B3681-F481-4FA1-97B4-AABA20E5ED39}" srcOrd="0" destOrd="0" presId="urn:microsoft.com/office/officeart/2005/8/layout/matrix1"/>
    <dgm:cxn modelId="{0818AFC7-A929-475F-B642-C399DADBCDF1}" type="presOf" srcId="{E35A10A1-424F-43C2-A234-4EEEFF7A6955}" destId="{42453D3E-5A9C-4806-B895-DAE2D6043E71}" srcOrd="0" destOrd="0" presId="urn:microsoft.com/office/officeart/2005/8/layout/matrix1"/>
    <dgm:cxn modelId="{40060BB0-0865-4F19-A817-FA870445D186}" type="presOf" srcId="{E6BAB641-C557-4D9E-8687-CD727DD719B0}" destId="{7EC79803-FBCE-4C42-B86B-825C0D140411}" srcOrd="0" destOrd="0" presId="urn:microsoft.com/office/officeart/2005/8/layout/matrix1"/>
    <dgm:cxn modelId="{1B1844B7-7C8D-4CFF-863A-DC8F9C79959C}" type="presOf" srcId="{CA137ABF-4060-43C7-8588-669BBE59A397}" destId="{9AA006C9-2E88-4AFE-BDDE-1FB26592AF5B}" srcOrd="0" destOrd="0" presId="urn:microsoft.com/office/officeart/2005/8/layout/matrix1"/>
    <dgm:cxn modelId="{72041ABE-9C52-4204-8202-28820EFBC8F2}" srcId="{E6BAB641-C557-4D9E-8687-CD727DD719B0}" destId="{E35A10A1-424F-43C2-A234-4EEEFF7A6955}" srcOrd="0" destOrd="0" parTransId="{0794A9F6-98D3-403D-9BA1-5CF552244D08}" sibTransId="{DE8654B8-C595-4DDD-A6CE-C0C90EA1ED4C}"/>
    <dgm:cxn modelId="{7361521A-8885-4631-9A64-ABE2436764A3}" type="presOf" srcId="{827FBD04-BA4C-4DF0-A22D-F895A0E72440}" destId="{2B5F9110-0675-4052-B3CD-17197D0FD63C}" srcOrd="1" destOrd="0" presId="urn:microsoft.com/office/officeart/2005/8/layout/matrix1"/>
    <dgm:cxn modelId="{8737D48D-A95D-4AD4-B127-5AE0E68D41D6}" srcId="{E6BAB641-C557-4D9E-8687-CD727DD719B0}" destId="{11BAFB3C-0B0F-48F2-BFFD-92DFC8A032A1}" srcOrd="2" destOrd="0" parTransId="{63BE5226-1D6D-4CFF-894B-87F00B3CB90A}" sibTransId="{E8833C47-99AD-4EC5-B875-0CD4506C5371}"/>
    <dgm:cxn modelId="{941640A9-9FB1-4B79-9F6D-EFA4907AD360}" type="presOf" srcId="{E35A10A1-424F-43C2-A234-4EEEFF7A6955}" destId="{0D5CB67B-CFA3-4160-B18A-7B718A34195D}" srcOrd="1" destOrd="0" presId="urn:microsoft.com/office/officeart/2005/8/layout/matrix1"/>
    <dgm:cxn modelId="{784D1923-457A-4A90-A527-57361C3DF013}" type="presOf" srcId="{827FBD04-BA4C-4DF0-A22D-F895A0E72440}" destId="{C14D4D51-EF75-42C9-B51F-F41225CD1660}" srcOrd="0" destOrd="0" presId="urn:microsoft.com/office/officeart/2005/8/layout/matrix1"/>
    <dgm:cxn modelId="{AF017A23-6A6A-4BA8-BBEA-444823E6B0EC}" srcId="{E6BAB641-C557-4D9E-8687-CD727DD719B0}" destId="{CA137ABF-4060-43C7-8588-669BBE59A397}" srcOrd="1" destOrd="0" parTransId="{2E083DAF-F56A-4065-8DFD-D081083065D2}" sibTransId="{0B2CFA8E-25C5-4C8D-A508-0A3317057222}"/>
    <dgm:cxn modelId="{E43AB48E-58AC-4ADB-96AE-0DF2F6275412}" srcId="{E6BAB641-C557-4D9E-8687-CD727DD719B0}" destId="{827FBD04-BA4C-4DF0-A22D-F895A0E72440}" srcOrd="3" destOrd="0" parTransId="{2D90D15D-07A2-4ADD-96DF-15611E2EB2C8}" sibTransId="{EB81267C-AD90-4DBB-9103-026719EF9D83}"/>
    <dgm:cxn modelId="{5664CEB7-B6BA-4F28-BDC5-5F736374796D}" type="presOf" srcId="{CA137ABF-4060-43C7-8588-669BBE59A397}" destId="{8C68CA83-933D-4F17-8930-D9CD3727E100}" srcOrd="1" destOrd="0" presId="urn:microsoft.com/office/officeart/2005/8/layout/matrix1"/>
    <dgm:cxn modelId="{51EEA746-A6F1-4D77-8971-0648DAA7FE74}" type="presParOf" srcId="{210AE2B9-33BB-4F19-8E90-1851E6CFEB51}" destId="{A0D655F3-08DC-4405-88D7-FCE055512521}" srcOrd="0" destOrd="0" presId="urn:microsoft.com/office/officeart/2005/8/layout/matrix1"/>
    <dgm:cxn modelId="{AFF9B8EE-68DA-4146-9917-8D33EFC62F13}" type="presParOf" srcId="{A0D655F3-08DC-4405-88D7-FCE055512521}" destId="{42453D3E-5A9C-4806-B895-DAE2D6043E71}" srcOrd="0" destOrd="0" presId="urn:microsoft.com/office/officeart/2005/8/layout/matrix1"/>
    <dgm:cxn modelId="{9D2594DA-692C-4B04-9F15-DA3C58CF4843}" type="presParOf" srcId="{A0D655F3-08DC-4405-88D7-FCE055512521}" destId="{0D5CB67B-CFA3-4160-B18A-7B718A34195D}" srcOrd="1" destOrd="0" presId="urn:microsoft.com/office/officeart/2005/8/layout/matrix1"/>
    <dgm:cxn modelId="{B5F296EB-20E9-4D46-8243-41FE3453D510}" type="presParOf" srcId="{A0D655F3-08DC-4405-88D7-FCE055512521}" destId="{9AA006C9-2E88-4AFE-BDDE-1FB26592AF5B}" srcOrd="2" destOrd="0" presId="urn:microsoft.com/office/officeart/2005/8/layout/matrix1"/>
    <dgm:cxn modelId="{B8DD7260-CD59-4102-A982-CE99FC090D2C}" type="presParOf" srcId="{A0D655F3-08DC-4405-88D7-FCE055512521}" destId="{8C68CA83-933D-4F17-8930-D9CD3727E100}" srcOrd="3" destOrd="0" presId="urn:microsoft.com/office/officeart/2005/8/layout/matrix1"/>
    <dgm:cxn modelId="{9799672A-7C4F-4EEF-A7E5-A0C536B97217}" type="presParOf" srcId="{A0D655F3-08DC-4405-88D7-FCE055512521}" destId="{017B3681-F481-4FA1-97B4-AABA20E5ED39}" srcOrd="4" destOrd="0" presId="urn:microsoft.com/office/officeart/2005/8/layout/matrix1"/>
    <dgm:cxn modelId="{03D2BE2B-2120-4088-8D02-1F5E4A97EDC7}" type="presParOf" srcId="{A0D655F3-08DC-4405-88D7-FCE055512521}" destId="{55AB6AB0-A84B-4D70-ABC0-281C94775B84}" srcOrd="5" destOrd="0" presId="urn:microsoft.com/office/officeart/2005/8/layout/matrix1"/>
    <dgm:cxn modelId="{1E7E8F9E-F3BE-4E23-99AE-FE1AFBB7F79B}" type="presParOf" srcId="{A0D655F3-08DC-4405-88D7-FCE055512521}" destId="{C14D4D51-EF75-42C9-B51F-F41225CD1660}" srcOrd="6" destOrd="0" presId="urn:microsoft.com/office/officeart/2005/8/layout/matrix1"/>
    <dgm:cxn modelId="{F62338F7-4CF7-403A-865B-6B092F42AA6A}" type="presParOf" srcId="{A0D655F3-08DC-4405-88D7-FCE055512521}" destId="{2B5F9110-0675-4052-B3CD-17197D0FD63C}" srcOrd="7" destOrd="0" presId="urn:microsoft.com/office/officeart/2005/8/layout/matrix1"/>
    <dgm:cxn modelId="{F8FE135B-5666-43CB-BE3A-79DF250A4AAF}" type="presParOf" srcId="{210AE2B9-33BB-4F19-8E90-1851E6CFEB51}" destId="{7EC79803-FBCE-4C42-B86B-825C0D140411}"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453D3E-5A9C-4806-B895-DAE2D6043E71}">
      <dsp:nvSpPr>
        <dsp:cNvPr id="0" name=""/>
        <dsp:cNvSpPr/>
      </dsp:nvSpPr>
      <dsp:spPr>
        <a:xfrm rot="16200000">
          <a:off x="756084" y="-756084"/>
          <a:ext cx="2880320" cy="4392488"/>
        </a:xfrm>
        <a:prstGeom prst="round1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en-GB" sz="1100" b="1" kern="1200" dirty="0" smtClean="0"/>
            <a:t>The main effects:</a:t>
          </a:r>
          <a:endParaRPr lang="en-GB" sz="1100" b="1" kern="1200" dirty="0"/>
        </a:p>
      </dsp:txBody>
      <dsp:txXfrm rot="5400000">
        <a:off x="-1" y="1"/>
        <a:ext cx="4392488" cy="2160240"/>
      </dsp:txXfrm>
    </dsp:sp>
    <dsp:sp modelId="{9AA006C9-2E88-4AFE-BDDE-1FB26592AF5B}">
      <dsp:nvSpPr>
        <dsp:cNvPr id="0" name=""/>
        <dsp:cNvSpPr/>
      </dsp:nvSpPr>
      <dsp:spPr>
        <a:xfrm>
          <a:off x="4392488" y="0"/>
          <a:ext cx="4392488" cy="2880320"/>
        </a:xfrm>
        <a:prstGeom prst="round1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en-GB" sz="1100" b="1" kern="1200" dirty="0" smtClean="0"/>
            <a:t>Information about location and characteristics of country:</a:t>
          </a:r>
          <a:endParaRPr lang="en-GB" sz="1100" b="1" kern="1200" dirty="0"/>
        </a:p>
      </dsp:txBody>
      <dsp:txXfrm>
        <a:off x="4392488" y="0"/>
        <a:ext cx="4392488" cy="2160240"/>
      </dsp:txXfrm>
    </dsp:sp>
    <dsp:sp modelId="{017B3681-F481-4FA1-97B4-AABA20E5ED39}">
      <dsp:nvSpPr>
        <dsp:cNvPr id="0" name=""/>
        <dsp:cNvSpPr/>
      </dsp:nvSpPr>
      <dsp:spPr>
        <a:xfrm rot="10800000">
          <a:off x="0" y="2880320"/>
          <a:ext cx="4392488" cy="2880320"/>
        </a:xfrm>
        <a:prstGeom prst="round1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8232" tIns="78232" rIns="78232" bIns="78232" numCol="1" spcCol="1270" anchor="b" anchorCtr="1">
          <a:noAutofit/>
        </a:bodyPr>
        <a:lstStyle/>
        <a:p>
          <a:pPr lvl="0" algn="ctr" defTabSz="488950">
            <a:lnSpc>
              <a:spcPct val="90000"/>
            </a:lnSpc>
            <a:spcBef>
              <a:spcPct val="0"/>
            </a:spcBef>
            <a:spcAft>
              <a:spcPct val="35000"/>
            </a:spcAft>
          </a:pPr>
          <a:r>
            <a:rPr lang="en-GB" sz="1100" b="1" kern="1200" dirty="0" smtClean="0"/>
            <a:t>The main Causes:</a:t>
          </a:r>
          <a:endParaRPr lang="en-GB" sz="1100" b="1" kern="1200" dirty="0"/>
        </a:p>
      </dsp:txBody>
      <dsp:txXfrm rot="10800000">
        <a:off x="0" y="3600400"/>
        <a:ext cx="4392488" cy="2160240"/>
      </dsp:txXfrm>
    </dsp:sp>
    <dsp:sp modelId="{C14D4D51-EF75-42C9-B51F-F41225CD1660}">
      <dsp:nvSpPr>
        <dsp:cNvPr id="0" name=""/>
        <dsp:cNvSpPr/>
      </dsp:nvSpPr>
      <dsp:spPr>
        <a:xfrm rot="5400000">
          <a:off x="5148572" y="2124236"/>
          <a:ext cx="2880320" cy="4392488"/>
        </a:xfrm>
        <a:prstGeom prst="round1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8232" tIns="78232" rIns="78232" bIns="78232" numCol="1" spcCol="1270" anchor="b" anchorCtr="1">
          <a:noAutofit/>
        </a:bodyPr>
        <a:lstStyle/>
        <a:p>
          <a:pPr lvl="0" algn="ctr" defTabSz="488950">
            <a:lnSpc>
              <a:spcPct val="90000"/>
            </a:lnSpc>
            <a:spcBef>
              <a:spcPct val="0"/>
            </a:spcBef>
            <a:spcAft>
              <a:spcPct val="35000"/>
            </a:spcAft>
          </a:pPr>
          <a:r>
            <a:rPr lang="en-GB" sz="1100" b="1" kern="1200" dirty="0" smtClean="0"/>
            <a:t>Suggest</a:t>
          </a:r>
          <a:r>
            <a:rPr lang="en-GB" sz="1100" b="1" kern="1200" baseline="0" dirty="0" smtClean="0"/>
            <a:t> solutions to improve the situation:</a:t>
          </a:r>
          <a:endParaRPr lang="en-GB" sz="1100" b="1" kern="1200" dirty="0"/>
        </a:p>
      </dsp:txBody>
      <dsp:txXfrm rot="-5400000">
        <a:off x="4392488" y="3600400"/>
        <a:ext cx="4392488" cy="2160240"/>
      </dsp:txXfrm>
    </dsp:sp>
    <dsp:sp modelId="{7EC79803-FBCE-4C42-B86B-825C0D140411}">
      <dsp:nvSpPr>
        <dsp:cNvPr id="0" name=""/>
        <dsp:cNvSpPr/>
      </dsp:nvSpPr>
      <dsp:spPr>
        <a:xfrm>
          <a:off x="3074741" y="2160240"/>
          <a:ext cx="2635492" cy="1440160"/>
        </a:xfrm>
        <a:prstGeom prst="roundRect">
          <a:avLst/>
        </a:prstGeom>
        <a:blipFill rotWithShape="0">
          <a:blip xmlns:r="http://schemas.openxmlformats.org/officeDocument/2006/relationships" r:embed="rId1"/>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236220" tIns="236220" rIns="236220" bIns="236220" numCol="1" spcCol="1270" anchor="ctr" anchorCtr="0">
          <a:noAutofit/>
        </a:bodyPr>
        <a:lstStyle/>
        <a:p>
          <a:pPr lvl="0" algn="ctr" defTabSz="2755900">
            <a:lnSpc>
              <a:spcPct val="90000"/>
            </a:lnSpc>
            <a:spcBef>
              <a:spcPct val="0"/>
            </a:spcBef>
            <a:spcAft>
              <a:spcPct val="35000"/>
            </a:spcAft>
          </a:pPr>
          <a:endParaRPr lang="en-GB" sz="6200" kern="1200" dirty="0"/>
        </a:p>
      </dsp:txBody>
      <dsp:txXfrm>
        <a:off x="3145044" y="2230543"/>
        <a:ext cx="2494886" cy="12995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453D3E-5A9C-4806-B895-DAE2D6043E71}">
      <dsp:nvSpPr>
        <dsp:cNvPr id="0" name=""/>
        <dsp:cNvSpPr/>
      </dsp:nvSpPr>
      <dsp:spPr>
        <a:xfrm rot="16200000">
          <a:off x="756084" y="-756084"/>
          <a:ext cx="2880320" cy="4392488"/>
        </a:xfrm>
        <a:prstGeom prst="round1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en-GB" sz="1100" b="1" kern="1200" dirty="0" smtClean="0"/>
            <a:t>The main effects:</a:t>
          </a:r>
          <a:endParaRPr lang="en-GB" sz="1100" b="1" kern="1200" dirty="0"/>
        </a:p>
      </dsp:txBody>
      <dsp:txXfrm rot="5400000">
        <a:off x="-1" y="1"/>
        <a:ext cx="4392488" cy="2160240"/>
      </dsp:txXfrm>
    </dsp:sp>
    <dsp:sp modelId="{9AA006C9-2E88-4AFE-BDDE-1FB26592AF5B}">
      <dsp:nvSpPr>
        <dsp:cNvPr id="0" name=""/>
        <dsp:cNvSpPr/>
      </dsp:nvSpPr>
      <dsp:spPr>
        <a:xfrm>
          <a:off x="4392488" y="0"/>
          <a:ext cx="4392488" cy="2880320"/>
        </a:xfrm>
        <a:prstGeom prst="round1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en-GB" sz="1100" b="1" kern="1200" dirty="0" smtClean="0"/>
            <a:t>Information about location and characteristics of country:</a:t>
          </a:r>
          <a:endParaRPr lang="en-GB" sz="1100" b="1" kern="1200" dirty="0"/>
        </a:p>
      </dsp:txBody>
      <dsp:txXfrm>
        <a:off x="4392488" y="0"/>
        <a:ext cx="4392488" cy="2160240"/>
      </dsp:txXfrm>
    </dsp:sp>
    <dsp:sp modelId="{017B3681-F481-4FA1-97B4-AABA20E5ED39}">
      <dsp:nvSpPr>
        <dsp:cNvPr id="0" name=""/>
        <dsp:cNvSpPr/>
      </dsp:nvSpPr>
      <dsp:spPr>
        <a:xfrm rot="10800000">
          <a:off x="0" y="2880320"/>
          <a:ext cx="4392488" cy="2880320"/>
        </a:xfrm>
        <a:prstGeom prst="round1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8232" tIns="78232" rIns="78232" bIns="78232" numCol="1" spcCol="1270" anchor="b" anchorCtr="1">
          <a:noAutofit/>
        </a:bodyPr>
        <a:lstStyle/>
        <a:p>
          <a:pPr lvl="0" algn="ctr" defTabSz="488950">
            <a:lnSpc>
              <a:spcPct val="90000"/>
            </a:lnSpc>
            <a:spcBef>
              <a:spcPct val="0"/>
            </a:spcBef>
            <a:spcAft>
              <a:spcPct val="35000"/>
            </a:spcAft>
          </a:pPr>
          <a:r>
            <a:rPr lang="en-GB" sz="1100" b="1" kern="1200" dirty="0" smtClean="0"/>
            <a:t>The main Causes:</a:t>
          </a:r>
          <a:endParaRPr lang="en-GB" sz="1100" b="1" kern="1200" dirty="0"/>
        </a:p>
      </dsp:txBody>
      <dsp:txXfrm rot="10800000">
        <a:off x="0" y="3600400"/>
        <a:ext cx="4392488" cy="2160240"/>
      </dsp:txXfrm>
    </dsp:sp>
    <dsp:sp modelId="{C14D4D51-EF75-42C9-B51F-F41225CD1660}">
      <dsp:nvSpPr>
        <dsp:cNvPr id="0" name=""/>
        <dsp:cNvSpPr/>
      </dsp:nvSpPr>
      <dsp:spPr>
        <a:xfrm rot="5400000">
          <a:off x="5148572" y="2124236"/>
          <a:ext cx="2880320" cy="4392488"/>
        </a:xfrm>
        <a:prstGeom prst="round1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8232" tIns="78232" rIns="78232" bIns="78232" numCol="1" spcCol="1270" anchor="b" anchorCtr="1">
          <a:noAutofit/>
        </a:bodyPr>
        <a:lstStyle/>
        <a:p>
          <a:pPr lvl="0" algn="ctr" defTabSz="488950">
            <a:lnSpc>
              <a:spcPct val="90000"/>
            </a:lnSpc>
            <a:spcBef>
              <a:spcPct val="0"/>
            </a:spcBef>
            <a:spcAft>
              <a:spcPct val="35000"/>
            </a:spcAft>
          </a:pPr>
          <a:r>
            <a:rPr lang="en-GB" sz="1100" b="1" kern="1200" dirty="0" smtClean="0"/>
            <a:t>Suggest</a:t>
          </a:r>
          <a:r>
            <a:rPr lang="en-GB" sz="1100" b="1" kern="1200" baseline="0" dirty="0" smtClean="0"/>
            <a:t> solutions to improve the situation:</a:t>
          </a:r>
          <a:endParaRPr lang="en-GB" sz="1100" b="1" kern="1200" dirty="0"/>
        </a:p>
      </dsp:txBody>
      <dsp:txXfrm rot="-5400000">
        <a:off x="4392488" y="3600400"/>
        <a:ext cx="4392488" cy="2160240"/>
      </dsp:txXfrm>
    </dsp:sp>
    <dsp:sp modelId="{7EC79803-FBCE-4C42-B86B-825C0D140411}">
      <dsp:nvSpPr>
        <dsp:cNvPr id="0" name=""/>
        <dsp:cNvSpPr/>
      </dsp:nvSpPr>
      <dsp:spPr>
        <a:xfrm>
          <a:off x="3074741" y="2160240"/>
          <a:ext cx="2635492" cy="1440160"/>
        </a:xfrm>
        <a:prstGeom prst="roundRect">
          <a:avLst/>
        </a:prstGeom>
        <a:blipFill rotWithShape="0">
          <a:blip xmlns:r="http://schemas.openxmlformats.org/officeDocument/2006/relationships" r:embed="rId1"/>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236220" tIns="236220" rIns="236220" bIns="236220" numCol="1" spcCol="1270" anchor="ctr" anchorCtr="0">
          <a:noAutofit/>
        </a:bodyPr>
        <a:lstStyle/>
        <a:p>
          <a:pPr lvl="0" algn="ctr" defTabSz="2755900">
            <a:lnSpc>
              <a:spcPct val="90000"/>
            </a:lnSpc>
            <a:spcBef>
              <a:spcPct val="0"/>
            </a:spcBef>
            <a:spcAft>
              <a:spcPct val="35000"/>
            </a:spcAft>
          </a:pPr>
          <a:endParaRPr lang="en-GB" sz="6200" kern="1200" dirty="0"/>
        </a:p>
      </dsp:txBody>
      <dsp:txXfrm>
        <a:off x="3145044" y="2230543"/>
        <a:ext cx="2494886" cy="1299554"/>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1"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1"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Rectangle 4"/>
          <p:cNvSpPr>
            <a:spLocks noGrp="1" noChangeArrowheads="1"/>
          </p:cNvSpPr>
          <p:nvPr>
            <p:ph type="dt" sz="half" idx="10"/>
          </p:nvPr>
        </p:nvSpPr>
        <p:spPr/>
        <p:txBody>
          <a:bodyPr/>
          <a:lstStyle>
            <a:lvl1pPr eaLnBrk="0" hangingPunct="0">
              <a:defRPr>
                <a:latin typeface="Arial" pitchFamily="34" charset="0"/>
                <a:ea typeface="MS PGothic" pitchFamily="34" charset="-128"/>
              </a:defRPr>
            </a:lvl1pPr>
          </a:lstStyle>
          <a:p>
            <a:pPr>
              <a:defRPr/>
            </a:pPr>
            <a:endParaRPr lang="en-AU"/>
          </a:p>
        </p:txBody>
      </p:sp>
      <p:sp>
        <p:nvSpPr>
          <p:cNvPr id="5" name="Rectangle 5"/>
          <p:cNvSpPr>
            <a:spLocks noGrp="1" noChangeArrowheads="1"/>
          </p:cNvSpPr>
          <p:nvPr>
            <p:ph type="ftr" sz="quarter" idx="11"/>
          </p:nvPr>
        </p:nvSpPr>
        <p:spPr/>
        <p:txBody>
          <a:bodyPr/>
          <a:lstStyle>
            <a:lvl1pPr eaLnBrk="0" hangingPunct="0">
              <a:defRPr>
                <a:latin typeface="Arial" pitchFamily="34" charset="0"/>
                <a:ea typeface="MS PGothic" pitchFamily="34" charset="-128"/>
              </a:defRPr>
            </a:lvl1pPr>
          </a:lstStyle>
          <a:p>
            <a:pPr>
              <a:defRPr/>
            </a:pPr>
            <a:endParaRPr lang="en-AU"/>
          </a:p>
        </p:txBody>
      </p:sp>
      <p:sp>
        <p:nvSpPr>
          <p:cNvPr id="6" name="Rectangle 6"/>
          <p:cNvSpPr>
            <a:spLocks noGrp="1" noChangeArrowheads="1"/>
          </p:cNvSpPr>
          <p:nvPr>
            <p:ph type="sldNum" sz="quarter" idx="12"/>
          </p:nvPr>
        </p:nvSpPr>
        <p:spPr/>
        <p:txBody>
          <a:bodyPr/>
          <a:lstStyle>
            <a:lvl1pPr eaLnBrk="0" hangingPunct="0">
              <a:defRPr>
                <a:latin typeface="Arial" pitchFamily="34" charset="0"/>
                <a:ea typeface="MS PGothic" pitchFamily="34" charset="-128"/>
              </a:defRPr>
            </a:lvl1pPr>
          </a:lstStyle>
          <a:p>
            <a:pPr>
              <a:defRPr/>
            </a:pPr>
            <a:fld id="{43A55111-1FD1-4096-8AA6-1C9856082FD0}" type="slidenum">
              <a:rPr lang="en-AU"/>
              <a:pPr>
                <a:defRPr/>
              </a:pPr>
              <a:t>‹#›</a:t>
            </a:fld>
            <a:endParaRPr lang="en-AU"/>
          </a:p>
        </p:txBody>
      </p:sp>
    </p:spTree>
    <p:extLst>
      <p:ext uri="{BB962C8B-B14F-4D97-AF65-F5344CB8AC3E}">
        <p14:creationId xmlns:p14="http://schemas.microsoft.com/office/powerpoint/2010/main" val="1205930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p:txBody>
          <a:bodyPr/>
          <a:lstStyle>
            <a:lvl1pPr eaLnBrk="0" hangingPunct="0">
              <a:defRPr>
                <a:latin typeface="Arial" pitchFamily="34" charset="0"/>
                <a:ea typeface="MS PGothic" pitchFamily="34" charset="-128"/>
              </a:defRPr>
            </a:lvl1pPr>
          </a:lstStyle>
          <a:p>
            <a:pPr>
              <a:defRPr/>
            </a:pPr>
            <a:endParaRPr lang="en-AU"/>
          </a:p>
        </p:txBody>
      </p:sp>
      <p:sp>
        <p:nvSpPr>
          <p:cNvPr id="5" name="Rectangle 5"/>
          <p:cNvSpPr>
            <a:spLocks noGrp="1" noChangeArrowheads="1"/>
          </p:cNvSpPr>
          <p:nvPr>
            <p:ph type="ftr" sz="quarter" idx="11"/>
          </p:nvPr>
        </p:nvSpPr>
        <p:spPr/>
        <p:txBody>
          <a:bodyPr/>
          <a:lstStyle>
            <a:lvl1pPr eaLnBrk="0" hangingPunct="0">
              <a:defRPr>
                <a:latin typeface="Arial" pitchFamily="34" charset="0"/>
                <a:ea typeface="MS PGothic" pitchFamily="34" charset="-128"/>
              </a:defRPr>
            </a:lvl1pPr>
          </a:lstStyle>
          <a:p>
            <a:pPr>
              <a:defRPr/>
            </a:pPr>
            <a:endParaRPr lang="en-AU"/>
          </a:p>
        </p:txBody>
      </p:sp>
      <p:sp>
        <p:nvSpPr>
          <p:cNvPr id="6" name="Rectangle 6"/>
          <p:cNvSpPr>
            <a:spLocks noGrp="1" noChangeArrowheads="1"/>
          </p:cNvSpPr>
          <p:nvPr>
            <p:ph type="sldNum" sz="quarter" idx="12"/>
          </p:nvPr>
        </p:nvSpPr>
        <p:spPr/>
        <p:txBody>
          <a:bodyPr/>
          <a:lstStyle>
            <a:lvl1pPr eaLnBrk="0" hangingPunct="0">
              <a:defRPr>
                <a:latin typeface="Arial" pitchFamily="34" charset="0"/>
                <a:ea typeface="MS PGothic" pitchFamily="34" charset="-128"/>
              </a:defRPr>
            </a:lvl1pPr>
          </a:lstStyle>
          <a:p>
            <a:pPr>
              <a:defRPr/>
            </a:pPr>
            <a:fld id="{E3038C6B-B40F-4CD4-A8BE-F42C84BA23DF}" type="slidenum">
              <a:rPr lang="en-AU"/>
              <a:pPr>
                <a:defRPr/>
              </a:pPr>
              <a:t>‹#›</a:t>
            </a:fld>
            <a:endParaRPr lang="en-AU"/>
          </a:p>
        </p:txBody>
      </p:sp>
    </p:spTree>
    <p:extLst>
      <p:ext uri="{BB962C8B-B14F-4D97-AF65-F5344CB8AC3E}">
        <p14:creationId xmlns:p14="http://schemas.microsoft.com/office/powerpoint/2010/main" val="3038610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5" y="274643"/>
            <a:ext cx="6019799"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p:txBody>
          <a:bodyPr/>
          <a:lstStyle>
            <a:lvl1pPr eaLnBrk="0" hangingPunct="0">
              <a:defRPr>
                <a:latin typeface="Arial" pitchFamily="34" charset="0"/>
                <a:ea typeface="MS PGothic" pitchFamily="34" charset="-128"/>
              </a:defRPr>
            </a:lvl1pPr>
          </a:lstStyle>
          <a:p>
            <a:pPr>
              <a:defRPr/>
            </a:pPr>
            <a:endParaRPr lang="en-AU"/>
          </a:p>
        </p:txBody>
      </p:sp>
      <p:sp>
        <p:nvSpPr>
          <p:cNvPr id="5" name="Rectangle 5"/>
          <p:cNvSpPr>
            <a:spLocks noGrp="1" noChangeArrowheads="1"/>
          </p:cNvSpPr>
          <p:nvPr>
            <p:ph type="ftr" sz="quarter" idx="11"/>
          </p:nvPr>
        </p:nvSpPr>
        <p:spPr/>
        <p:txBody>
          <a:bodyPr/>
          <a:lstStyle>
            <a:lvl1pPr eaLnBrk="0" hangingPunct="0">
              <a:defRPr>
                <a:latin typeface="Arial" pitchFamily="34" charset="0"/>
                <a:ea typeface="MS PGothic" pitchFamily="34" charset="-128"/>
              </a:defRPr>
            </a:lvl1pPr>
          </a:lstStyle>
          <a:p>
            <a:pPr>
              <a:defRPr/>
            </a:pPr>
            <a:endParaRPr lang="en-AU"/>
          </a:p>
        </p:txBody>
      </p:sp>
      <p:sp>
        <p:nvSpPr>
          <p:cNvPr id="6" name="Rectangle 6"/>
          <p:cNvSpPr>
            <a:spLocks noGrp="1" noChangeArrowheads="1"/>
          </p:cNvSpPr>
          <p:nvPr>
            <p:ph type="sldNum" sz="quarter" idx="12"/>
          </p:nvPr>
        </p:nvSpPr>
        <p:spPr/>
        <p:txBody>
          <a:bodyPr/>
          <a:lstStyle>
            <a:lvl1pPr eaLnBrk="0" hangingPunct="0">
              <a:defRPr>
                <a:latin typeface="Arial" pitchFamily="34" charset="0"/>
                <a:ea typeface="MS PGothic" pitchFamily="34" charset="-128"/>
              </a:defRPr>
            </a:lvl1pPr>
          </a:lstStyle>
          <a:p>
            <a:pPr>
              <a:defRPr/>
            </a:pPr>
            <a:fld id="{8E182DAA-F23E-4F32-A007-3E425462D0BC}" type="slidenum">
              <a:rPr lang="en-AU"/>
              <a:pPr>
                <a:defRPr/>
              </a:pPr>
              <a:t>‹#›</a:t>
            </a:fld>
            <a:endParaRPr lang="en-AU"/>
          </a:p>
        </p:txBody>
      </p:sp>
    </p:spTree>
    <p:extLst>
      <p:ext uri="{BB962C8B-B14F-4D97-AF65-F5344CB8AC3E}">
        <p14:creationId xmlns:p14="http://schemas.microsoft.com/office/powerpoint/2010/main" val="1236260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p:txBody>
          <a:bodyPr/>
          <a:lstStyle>
            <a:lvl1pPr eaLnBrk="0" hangingPunct="0">
              <a:defRPr>
                <a:latin typeface="Arial" pitchFamily="34" charset="0"/>
                <a:ea typeface="MS PGothic" pitchFamily="34" charset="-128"/>
              </a:defRPr>
            </a:lvl1pPr>
          </a:lstStyle>
          <a:p>
            <a:pPr>
              <a:defRPr/>
            </a:pPr>
            <a:endParaRPr lang="en-AU"/>
          </a:p>
        </p:txBody>
      </p:sp>
      <p:sp>
        <p:nvSpPr>
          <p:cNvPr id="5" name="Rectangle 5"/>
          <p:cNvSpPr>
            <a:spLocks noGrp="1" noChangeArrowheads="1"/>
          </p:cNvSpPr>
          <p:nvPr>
            <p:ph type="ftr" sz="quarter" idx="11"/>
          </p:nvPr>
        </p:nvSpPr>
        <p:spPr/>
        <p:txBody>
          <a:bodyPr/>
          <a:lstStyle>
            <a:lvl1pPr eaLnBrk="0" hangingPunct="0">
              <a:defRPr>
                <a:latin typeface="Arial" pitchFamily="34" charset="0"/>
                <a:ea typeface="MS PGothic" pitchFamily="34" charset="-128"/>
              </a:defRPr>
            </a:lvl1pPr>
          </a:lstStyle>
          <a:p>
            <a:pPr>
              <a:defRPr/>
            </a:pPr>
            <a:endParaRPr lang="en-AU"/>
          </a:p>
        </p:txBody>
      </p:sp>
      <p:sp>
        <p:nvSpPr>
          <p:cNvPr id="6" name="Rectangle 6"/>
          <p:cNvSpPr>
            <a:spLocks noGrp="1" noChangeArrowheads="1"/>
          </p:cNvSpPr>
          <p:nvPr>
            <p:ph type="sldNum" sz="quarter" idx="12"/>
          </p:nvPr>
        </p:nvSpPr>
        <p:spPr/>
        <p:txBody>
          <a:bodyPr/>
          <a:lstStyle>
            <a:lvl1pPr eaLnBrk="0" hangingPunct="0">
              <a:defRPr>
                <a:latin typeface="Arial" pitchFamily="34" charset="0"/>
                <a:ea typeface="MS PGothic" pitchFamily="34" charset="-128"/>
              </a:defRPr>
            </a:lvl1pPr>
          </a:lstStyle>
          <a:p>
            <a:pPr>
              <a:defRPr/>
            </a:pPr>
            <a:fld id="{728138A9-7CD3-4749-A0A6-28DBA3C57094}" type="slidenum">
              <a:rPr lang="en-AU"/>
              <a:pPr>
                <a:defRPr/>
              </a:pPr>
              <a:t>‹#›</a:t>
            </a:fld>
            <a:endParaRPr lang="en-AU"/>
          </a:p>
        </p:txBody>
      </p:sp>
    </p:spTree>
    <p:extLst>
      <p:ext uri="{BB962C8B-B14F-4D97-AF65-F5344CB8AC3E}">
        <p14:creationId xmlns:p14="http://schemas.microsoft.com/office/powerpoint/2010/main" val="1134305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7772401"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2" y="2906713"/>
            <a:ext cx="77724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a:latin typeface="Arial" pitchFamily="34" charset="0"/>
                <a:ea typeface="MS PGothic" pitchFamily="34" charset="-128"/>
              </a:defRPr>
            </a:lvl1pPr>
          </a:lstStyle>
          <a:p>
            <a:pPr>
              <a:defRPr/>
            </a:pPr>
            <a:endParaRPr lang="en-AU"/>
          </a:p>
        </p:txBody>
      </p:sp>
      <p:sp>
        <p:nvSpPr>
          <p:cNvPr id="5" name="Rectangle 5"/>
          <p:cNvSpPr>
            <a:spLocks noGrp="1" noChangeArrowheads="1"/>
          </p:cNvSpPr>
          <p:nvPr>
            <p:ph type="ftr" sz="quarter" idx="11"/>
          </p:nvPr>
        </p:nvSpPr>
        <p:spPr/>
        <p:txBody>
          <a:bodyPr/>
          <a:lstStyle>
            <a:lvl1pPr eaLnBrk="0" hangingPunct="0">
              <a:defRPr>
                <a:latin typeface="Arial" pitchFamily="34" charset="0"/>
                <a:ea typeface="MS PGothic" pitchFamily="34" charset="-128"/>
              </a:defRPr>
            </a:lvl1pPr>
          </a:lstStyle>
          <a:p>
            <a:pPr>
              <a:defRPr/>
            </a:pPr>
            <a:endParaRPr lang="en-AU"/>
          </a:p>
        </p:txBody>
      </p:sp>
      <p:sp>
        <p:nvSpPr>
          <p:cNvPr id="6" name="Rectangle 6"/>
          <p:cNvSpPr>
            <a:spLocks noGrp="1" noChangeArrowheads="1"/>
          </p:cNvSpPr>
          <p:nvPr>
            <p:ph type="sldNum" sz="quarter" idx="12"/>
          </p:nvPr>
        </p:nvSpPr>
        <p:spPr/>
        <p:txBody>
          <a:bodyPr/>
          <a:lstStyle>
            <a:lvl1pPr eaLnBrk="0" hangingPunct="0">
              <a:defRPr>
                <a:latin typeface="Arial" pitchFamily="34" charset="0"/>
                <a:ea typeface="MS PGothic" pitchFamily="34" charset="-128"/>
              </a:defRPr>
            </a:lvl1pPr>
          </a:lstStyle>
          <a:p>
            <a:pPr>
              <a:defRPr/>
            </a:pPr>
            <a:fld id="{EDF95EED-EF40-474D-9859-ECE630F7EAF9}" type="slidenum">
              <a:rPr lang="en-AU"/>
              <a:pPr>
                <a:defRPr/>
              </a:pPr>
              <a:t>‹#›</a:t>
            </a:fld>
            <a:endParaRPr lang="en-AU"/>
          </a:p>
        </p:txBody>
      </p:sp>
    </p:spTree>
    <p:extLst>
      <p:ext uri="{BB962C8B-B14F-4D97-AF65-F5344CB8AC3E}">
        <p14:creationId xmlns:p14="http://schemas.microsoft.com/office/powerpoint/2010/main" val="2749820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4"/>
          <p:cNvSpPr>
            <a:spLocks noGrp="1" noChangeArrowheads="1"/>
          </p:cNvSpPr>
          <p:nvPr>
            <p:ph type="dt" sz="half" idx="10"/>
          </p:nvPr>
        </p:nvSpPr>
        <p:spPr/>
        <p:txBody>
          <a:bodyPr/>
          <a:lstStyle>
            <a:lvl1pPr eaLnBrk="0" hangingPunct="0">
              <a:defRPr>
                <a:latin typeface="Arial" pitchFamily="34" charset="0"/>
                <a:ea typeface="MS PGothic" pitchFamily="34" charset="-128"/>
              </a:defRPr>
            </a:lvl1pPr>
          </a:lstStyle>
          <a:p>
            <a:pPr>
              <a:defRPr/>
            </a:pPr>
            <a:endParaRPr lang="en-AU"/>
          </a:p>
        </p:txBody>
      </p:sp>
      <p:sp>
        <p:nvSpPr>
          <p:cNvPr id="6" name="Rectangle 5"/>
          <p:cNvSpPr>
            <a:spLocks noGrp="1" noChangeArrowheads="1"/>
          </p:cNvSpPr>
          <p:nvPr>
            <p:ph type="ftr" sz="quarter" idx="11"/>
          </p:nvPr>
        </p:nvSpPr>
        <p:spPr/>
        <p:txBody>
          <a:bodyPr/>
          <a:lstStyle>
            <a:lvl1pPr eaLnBrk="0" hangingPunct="0">
              <a:defRPr>
                <a:latin typeface="Arial" pitchFamily="34" charset="0"/>
                <a:ea typeface="MS PGothic" pitchFamily="34" charset="-128"/>
              </a:defRPr>
            </a:lvl1pPr>
          </a:lstStyle>
          <a:p>
            <a:pPr>
              <a:defRPr/>
            </a:pPr>
            <a:endParaRPr lang="en-AU"/>
          </a:p>
        </p:txBody>
      </p:sp>
      <p:sp>
        <p:nvSpPr>
          <p:cNvPr id="7" name="Rectangle 6"/>
          <p:cNvSpPr>
            <a:spLocks noGrp="1" noChangeArrowheads="1"/>
          </p:cNvSpPr>
          <p:nvPr>
            <p:ph type="sldNum" sz="quarter" idx="12"/>
          </p:nvPr>
        </p:nvSpPr>
        <p:spPr/>
        <p:txBody>
          <a:bodyPr/>
          <a:lstStyle>
            <a:lvl1pPr eaLnBrk="0" hangingPunct="0">
              <a:defRPr>
                <a:latin typeface="Arial" pitchFamily="34" charset="0"/>
                <a:ea typeface="MS PGothic" pitchFamily="34" charset="-128"/>
              </a:defRPr>
            </a:lvl1pPr>
          </a:lstStyle>
          <a:p>
            <a:pPr>
              <a:defRPr/>
            </a:pPr>
            <a:fld id="{93EA08EE-448A-4677-BE13-A1D7A8A78C31}" type="slidenum">
              <a:rPr lang="en-AU"/>
              <a:pPr>
                <a:defRPr/>
              </a:pPr>
              <a:t>‹#›</a:t>
            </a:fld>
            <a:endParaRPr lang="en-AU"/>
          </a:p>
        </p:txBody>
      </p:sp>
    </p:spTree>
    <p:extLst>
      <p:ext uri="{BB962C8B-B14F-4D97-AF65-F5344CB8AC3E}">
        <p14:creationId xmlns:p14="http://schemas.microsoft.com/office/powerpoint/2010/main" val="206487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4"/>
          <p:cNvSpPr>
            <a:spLocks noGrp="1" noChangeArrowheads="1"/>
          </p:cNvSpPr>
          <p:nvPr>
            <p:ph type="dt" sz="half" idx="10"/>
          </p:nvPr>
        </p:nvSpPr>
        <p:spPr/>
        <p:txBody>
          <a:bodyPr/>
          <a:lstStyle>
            <a:lvl1pPr eaLnBrk="0" hangingPunct="0">
              <a:defRPr>
                <a:latin typeface="Arial" pitchFamily="34" charset="0"/>
                <a:ea typeface="MS PGothic" pitchFamily="34" charset="-128"/>
              </a:defRPr>
            </a:lvl1pPr>
          </a:lstStyle>
          <a:p>
            <a:pPr>
              <a:defRPr/>
            </a:pPr>
            <a:endParaRPr lang="en-AU"/>
          </a:p>
        </p:txBody>
      </p:sp>
      <p:sp>
        <p:nvSpPr>
          <p:cNvPr id="8" name="Rectangle 5"/>
          <p:cNvSpPr>
            <a:spLocks noGrp="1" noChangeArrowheads="1"/>
          </p:cNvSpPr>
          <p:nvPr>
            <p:ph type="ftr" sz="quarter" idx="11"/>
          </p:nvPr>
        </p:nvSpPr>
        <p:spPr/>
        <p:txBody>
          <a:bodyPr/>
          <a:lstStyle>
            <a:lvl1pPr eaLnBrk="0" hangingPunct="0">
              <a:defRPr>
                <a:latin typeface="Arial" pitchFamily="34" charset="0"/>
                <a:ea typeface="MS PGothic" pitchFamily="34" charset="-128"/>
              </a:defRPr>
            </a:lvl1pPr>
          </a:lstStyle>
          <a:p>
            <a:pPr>
              <a:defRPr/>
            </a:pPr>
            <a:endParaRPr lang="en-AU"/>
          </a:p>
        </p:txBody>
      </p:sp>
      <p:sp>
        <p:nvSpPr>
          <p:cNvPr id="9" name="Rectangle 6"/>
          <p:cNvSpPr>
            <a:spLocks noGrp="1" noChangeArrowheads="1"/>
          </p:cNvSpPr>
          <p:nvPr>
            <p:ph type="sldNum" sz="quarter" idx="12"/>
          </p:nvPr>
        </p:nvSpPr>
        <p:spPr/>
        <p:txBody>
          <a:bodyPr/>
          <a:lstStyle>
            <a:lvl1pPr eaLnBrk="0" hangingPunct="0">
              <a:defRPr>
                <a:latin typeface="Arial" pitchFamily="34" charset="0"/>
                <a:ea typeface="MS PGothic" pitchFamily="34" charset="-128"/>
              </a:defRPr>
            </a:lvl1pPr>
          </a:lstStyle>
          <a:p>
            <a:pPr>
              <a:defRPr/>
            </a:pPr>
            <a:fld id="{FCCCA65B-9D40-4CF3-9A04-64E06D13B63A}" type="slidenum">
              <a:rPr lang="en-AU"/>
              <a:pPr>
                <a:defRPr/>
              </a:pPr>
              <a:t>‹#›</a:t>
            </a:fld>
            <a:endParaRPr lang="en-AU"/>
          </a:p>
        </p:txBody>
      </p:sp>
    </p:spTree>
    <p:extLst>
      <p:ext uri="{BB962C8B-B14F-4D97-AF65-F5344CB8AC3E}">
        <p14:creationId xmlns:p14="http://schemas.microsoft.com/office/powerpoint/2010/main" val="2090840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4"/>
          <p:cNvSpPr>
            <a:spLocks noGrp="1" noChangeArrowheads="1"/>
          </p:cNvSpPr>
          <p:nvPr>
            <p:ph type="dt" sz="half" idx="10"/>
          </p:nvPr>
        </p:nvSpPr>
        <p:spPr/>
        <p:txBody>
          <a:bodyPr/>
          <a:lstStyle>
            <a:lvl1pPr eaLnBrk="0" hangingPunct="0">
              <a:defRPr>
                <a:latin typeface="Arial" pitchFamily="34" charset="0"/>
                <a:ea typeface="MS PGothic" pitchFamily="34" charset="-128"/>
              </a:defRPr>
            </a:lvl1pPr>
          </a:lstStyle>
          <a:p>
            <a:pPr>
              <a:defRPr/>
            </a:pPr>
            <a:endParaRPr lang="en-AU"/>
          </a:p>
        </p:txBody>
      </p:sp>
      <p:sp>
        <p:nvSpPr>
          <p:cNvPr id="4" name="Rectangle 5"/>
          <p:cNvSpPr>
            <a:spLocks noGrp="1" noChangeArrowheads="1"/>
          </p:cNvSpPr>
          <p:nvPr>
            <p:ph type="ftr" sz="quarter" idx="11"/>
          </p:nvPr>
        </p:nvSpPr>
        <p:spPr/>
        <p:txBody>
          <a:bodyPr/>
          <a:lstStyle>
            <a:lvl1pPr eaLnBrk="0" hangingPunct="0">
              <a:defRPr>
                <a:latin typeface="Arial" pitchFamily="34" charset="0"/>
                <a:ea typeface="MS PGothic" pitchFamily="34" charset="-128"/>
              </a:defRPr>
            </a:lvl1pPr>
          </a:lstStyle>
          <a:p>
            <a:pPr>
              <a:defRPr/>
            </a:pPr>
            <a:endParaRPr lang="en-AU"/>
          </a:p>
        </p:txBody>
      </p:sp>
      <p:sp>
        <p:nvSpPr>
          <p:cNvPr id="5" name="Rectangle 6"/>
          <p:cNvSpPr>
            <a:spLocks noGrp="1" noChangeArrowheads="1"/>
          </p:cNvSpPr>
          <p:nvPr>
            <p:ph type="sldNum" sz="quarter" idx="12"/>
          </p:nvPr>
        </p:nvSpPr>
        <p:spPr/>
        <p:txBody>
          <a:bodyPr/>
          <a:lstStyle>
            <a:lvl1pPr eaLnBrk="0" hangingPunct="0">
              <a:defRPr>
                <a:latin typeface="Arial" pitchFamily="34" charset="0"/>
                <a:ea typeface="MS PGothic" pitchFamily="34" charset="-128"/>
              </a:defRPr>
            </a:lvl1pPr>
          </a:lstStyle>
          <a:p>
            <a:pPr>
              <a:defRPr/>
            </a:pPr>
            <a:fld id="{7EDEDBA1-1EB5-49B1-93C1-5B55BCA05611}" type="slidenum">
              <a:rPr lang="en-AU"/>
              <a:pPr>
                <a:defRPr/>
              </a:pPr>
              <a:t>‹#›</a:t>
            </a:fld>
            <a:endParaRPr lang="en-AU"/>
          </a:p>
        </p:txBody>
      </p:sp>
    </p:spTree>
    <p:extLst>
      <p:ext uri="{BB962C8B-B14F-4D97-AF65-F5344CB8AC3E}">
        <p14:creationId xmlns:p14="http://schemas.microsoft.com/office/powerpoint/2010/main" val="2872069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Arial" pitchFamily="34" charset="0"/>
                <a:ea typeface="MS PGothic" pitchFamily="34" charset="-128"/>
              </a:defRPr>
            </a:lvl1pPr>
          </a:lstStyle>
          <a:p>
            <a:pPr>
              <a:defRPr/>
            </a:pPr>
            <a:endParaRPr lang="en-AU"/>
          </a:p>
        </p:txBody>
      </p:sp>
      <p:sp>
        <p:nvSpPr>
          <p:cNvPr id="3" name="Rectangle 5"/>
          <p:cNvSpPr>
            <a:spLocks noGrp="1" noChangeArrowheads="1"/>
          </p:cNvSpPr>
          <p:nvPr>
            <p:ph type="ftr" sz="quarter" idx="11"/>
          </p:nvPr>
        </p:nvSpPr>
        <p:spPr/>
        <p:txBody>
          <a:bodyPr/>
          <a:lstStyle>
            <a:lvl1pPr eaLnBrk="0" hangingPunct="0">
              <a:defRPr>
                <a:latin typeface="Arial" pitchFamily="34" charset="0"/>
                <a:ea typeface="MS PGothic" pitchFamily="34" charset="-128"/>
              </a:defRPr>
            </a:lvl1pPr>
          </a:lstStyle>
          <a:p>
            <a:pPr>
              <a:defRPr/>
            </a:pPr>
            <a:endParaRPr lang="en-AU"/>
          </a:p>
        </p:txBody>
      </p:sp>
      <p:sp>
        <p:nvSpPr>
          <p:cNvPr id="4" name="Rectangle 6"/>
          <p:cNvSpPr>
            <a:spLocks noGrp="1" noChangeArrowheads="1"/>
          </p:cNvSpPr>
          <p:nvPr>
            <p:ph type="sldNum" sz="quarter" idx="12"/>
          </p:nvPr>
        </p:nvSpPr>
        <p:spPr/>
        <p:txBody>
          <a:bodyPr/>
          <a:lstStyle>
            <a:lvl1pPr eaLnBrk="0" hangingPunct="0">
              <a:defRPr>
                <a:latin typeface="Arial" pitchFamily="34" charset="0"/>
                <a:ea typeface="MS PGothic" pitchFamily="34" charset="-128"/>
              </a:defRPr>
            </a:lvl1pPr>
          </a:lstStyle>
          <a:p>
            <a:pPr>
              <a:defRPr/>
            </a:pPr>
            <a:fld id="{2E8D4009-FD19-4951-8896-84BFFF0B512A}" type="slidenum">
              <a:rPr lang="en-AU"/>
              <a:pPr>
                <a:defRPr/>
              </a:pPr>
              <a:t>‹#›</a:t>
            </a:fld>
            <a:endParaRPr lang="en-AU"/>
          </a:p>
        </p:txBody>
      </p:sp>
    </p:spTree>
    <p:extLst>
      <p:ext uri="{BB962C8B-B14F-4D97-AF65-F5344CB8AC3E}">
        <p14:creationId xmlns:p14="http://schemas.microsoft.com/office/powerpoint/2010/main" val="354905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2"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3" y="1435105"/>
            <a:ext cx="300831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atin typeface="Arial" pitchFamily="34" charset="0"/>
                <a:ea typeface="MS PGothic" pitchFamily="34" charset="-128"/>
              </a:defRPr>
            </a:lvl1pPr>
          </a:lstStyle>
          <a:p>
            <a:pPr>
              <a:defRPr/>
            </a:pPr>
            <a:endParaRPr lang="en-AU"/>
          </a:p>
        </p:txBody>
      </p:sp>
      <p:sp>
        <p:nvSpPr>
          <p:cNvPr id="6" name="Rectangle 5"/>
          <p:cNvSpPr>
            <a:spLocks noGrp="1" noChangeArrowheads="1"/>
          </p:cNvSpPr>
          <p:nvPr>
            <p:ph type="ftr" sz="quarter" idx="11"/>
          </p:nvPr>
        </p:nvSpPr>
        <p:spPr/>
        <p:txBody>
          <a:bodyPr/>
          <a:lstStyle>
            <a:lvl1pPr eaLnBrk="0" hangingPunct="0">
              <a:defRPr>
                <a:latin typeface="Arial" pitchFamily="34" charset="0"/>
                <a:ea typeface="MS PGothic" pitchFamily="34" charset="-128"/>
              </a:defRPr>
            </a:lvl1pPr>
          </a:lstStyle>
          <a:p>
            <a:pPr>
              <a:defRPr/>
            </a:pPr>
            <a:endParaRPr lang="en-AU"/>
          </a:p>
        </p:txBody>
      </p:sp>
      <p:sp>
        <p:nvSpPr>
          <p:cNvPr id="7" name="Rectangle 6"/>
          <p:cNvSpPr>
            <a:spLocks noGrp="1" noChangeArrowheads="1"/>
          </p:cNvSpPr>
          <p:nvPr>
            <p:ph type="sldNum" sz="quarter" idx="12"/>
          </p:nvPr>
        </p:nvSpPr>
        <p:spPr/>
        <p:txBody>
          <a:bodyPr/>
          <a:lstStyle>
            <a:lvl1pPr eaLnBrk="0" hangingPunct="0">
              <a:defRPr>
                <a:latin typeface="Arial" pitchFamily="34" charset="0"/>
                <a:ea typeface="MS PGothic" pitchFamily="34" charset="-128"/>
              </a:defRPr>
            </a:lvl1pPr>
          </a:lstStyle>
          <a:p>
            <a:pPr>
              <a:defRPr/>
            </a:pPr>
            <a:fld id="{B4571DA7-06A9-49DF-AF97-5BC05391F3E0}" type="slidenum">
              <a:rPr lang="en-AU"/>
              <a:pPr>
                <a:defRPr/>
              </a:pPr>
              <a:t>‹#›</a:t>
            </a:fld>
            <a:endParaRPr lang="en-AU"/>
          </a:p>
        </p:txBody>
      </p:sp>
    </p:spTree>
    <p:extLst>
      <p:ext uri="{BB962C8B-B14F-4D97-AF65-F5344CB8AC3E}">
        <p14:creationId xmlns:p14="http://schemas.microsoft.com/office/powerpoint/2010/main" val="4076184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atin typeface="Arial" pitchFamily="34" charset="0"/>
                <a:ea typeface="MS PGothic" pitchFamily="34" charset="-128"/>
              </a:defRPr>
            </a:lvl1pPr>
          </a:lstStyle>
          <a:p>
            <a:pPr>
              <a:defRPr/>
            </a:pPr>
            <a:endParaRPr lang="en-AU"/>
          </a:p>
        </p:txBody>
      </p:sp>
      <p:sp>
        <p:nvSpPr>
          <p:cNvPr id="6" name="Rectangle 5"/>
          <p:cNvSpPr>
            <a:spLocks noGrp="1" noChangeArrowheads="1"/>
          </p:cNvSpPr>
          <p:nvPr>
            <p:ph type="ftr" sz="quarter" idx="11"/>
          </p:nvPr>
        </p:nvSpPr>
        <p:spPr/>
        <p:txBody>
          <a:bodyPr/>
          <a:lstStyle>
            <a:lvl1pPr eaLnBrk="0" hangingPunct="0">
              <a:defRPr>
                <a:latin typeface="Arial" pitchFamily="34" charset="0"/>
                <a:ea typeface="MS PGothic" pitchFamily="34" charset="-128"/>
              </a:defRPr>
            </a:lvl1pPr>
          </a:lstStyle>
          <a:p>
            <a:pPr>
              <a:defRPr/>
            </a:pPr>
            <a:endParaRPr lang="en-AU"/>
          </a:p>
        </p:txBody>
      </p:sp>
      <p:sp>
        <p:nvSpPr>
          <p:cNvPr id="7" name="Rectangle 6"/>
          <p:cNvSpPr>
            <a:spLocks noGrp="1" noChangeArrowheads="1"/>
          </p:cNvSpPr>
          <p:nvPr>
            <p:ph type="sldNum" sz="quarter" idx="12"/>
          </p:nvPr>
        </p:nvSpPr>
        <p:spPr/>
        <p:txBody>
          <a:bodyPr/>
          <a:lstStyle>
            <a:lvl1pPr eaLnBrk="0" hangingPunct="0">
              <a:defRPr>
                <a:latin typeface="Arial" pitchFamily="34" charset="0"/>
                <a:ea typeface="MS PGothic" pitchFamily="34" charset="-128"/>
              </a:defRPr>
            </a:lvl1pPr>
          </a:lstStyle>
          <a:p>
            <a:pPr>
              <a:defRPr/>
            </a:pPr>
            <a:fld id="{21FE428E-5F6B-4416-8B5D-8F73210CED1E}" type="slidenum">
              <a:rPr lang="en-AU"/>
              <a:pPr>
                <a:defRPr/>
              </a:pPr>
              <a:t>‹#›</a:t>
            </a:fld>
            <a:endParaRPr lang="en-AU"/>
          </a:p>
        </p:txBody>
      </p:sp>
    </p:spTree>
    <p:extLst>
      <p:ext uri="{BB962C8B-B14F-4D97-AF65-F5344CB8AC3E}">
        <p14:creationId xmlns:p14="http://schemas.microsoft.com/office/powerpoint/2010/main" val="3846244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t="-25000" b="-25000"/>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mn-ea"/>
              </a:defRPr>
            </a:lvl1pPr>
          </a:lstStyle>
          <a:p>
            <a:pPr fontAlgn="base">
              <a:spcBef>
                <a:spcPct val="0"/>
              </a:spcBef>
              <a:spcAft>
                <a:spcPct val="0"/>
              </a:spcAft>
              <a:defRPr/>
            </a:pPr>
            <a:endParaRPr lang="en-A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mn-ea"/>
              </a:defRPr>
            </a:lvl1pPr>
          </a:lstStyle>
          <a:p>
            <a:pPr fontAlgn="base">
              <a:spcBef>
                <a:spcPct val="0"/>
              </a:spcBef>
              <a:spcAft>
                <a:spcPct val="0"/>
              </a:spcAft>
              <a:defRPr/>
            </a:pPr>
            <a:endParaRPr lang="en-A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ea typeface="+mn-ea"/>
              </a:defRPr>
            </a:lvl1pPr>
          </a:lstStyle>
          <a:p>
            <a:pPr fontAlgn="base">
              <a:spcBef>
                <a:spcPct val="0"/>
              </a:spcBef>
              <a:spcAft>
                <a:spcPct val="0"/>
              </a:spcAft>
              <a:defRPr/>
            </a:pPr>
            <a:fld id="{054C5396-69BD-444E-BCD0-0357B15CD33F}" type="slidenum">
              <a:rPr lang="en-AU"/>
              <a:pPr fontAlgn="base">
                <a:spcBef>
                  <a:spcPct val="0"/>
                </a:spcBef>
                <a:spcAft>
                  <a:spcPct val="0"/>
                </a:spcAft>
                <a:defRPr/>
              </a:pPr>
              <a:t>‹#›</a:t>
            </a:fld>
            <a:endParaRPr lang="en-AU"/>
          </a:p>
        </p:txBody>
      </p:sp>
    </p:spTree>
    <p:extLst>
      <p:ext uri="{BB962C8B-B14F-4D97-AF65-F5344CB8AC3E}">
        <p14:creationId xmlns:p14="http://schemas.microsoft.com/office/powerpoint/2010/main" val="37877657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1571625" y="2286000"/>
            <a:ext cx="6265863" cy="4032250"/>
          </a:xfrm>
          <a:prstGeom prst="rect">
            <a:avLst/>
          </a:prstGeom>
          <a:solidFill>
            <a:schemeClr val="bg1">
              <a:alpha val="65097"/>
            </a:schemeClr>
          </a:solidFill>
          <a:ln w="9525">
            <a:solidFill>
              <a:schemeClr val="tx1"/>
            </a:solidFill>
            <a:miter lim="800000"/>
            <a:headEnd/>
            <a:tailEnd/>
          </a:ln>
        </p:spPr>
        <p:txBody>
          <a:bodyPr wrap="none" anchor="ctr"/>
          <a:lstStyle/>
          <a:p>
            <a:pPr fontAlgn="base">
              <a:spcBef>
                <a:spcPct val="0"/>
              </a:spcBef>
              <a:spcAft>
                <a:spcPct val="0"/>
              </a:spcAft>
              <a:defRPr/>
            </a:pPr>
            <a:endParaRPr lang="en-US">
              <a:solidFill>
                <a:srgbClr val="000000"/>
              </a:solidFill>
            </a:endParaRPr>
          </a:p>
        </p:txBody>
      </p:sp>
      <p:sp>
        <p:nvSpPr>
          <p:cNvPr id="2051" name="Rectangle 2"/>
          <p:cNvSpPr>
            <a:spLocks noGrp="1" noChangeArrowheads="1"/>
          </p:cNvSpPr>
          <p:nvPr>
            <p:ph type="ctrTitle"/>
          </p:nvPr>
        </p:nvSpPr>
        <p:spPr>
          <a:xfrm>
            <a:off x="684213" y="620713"/>
            <a:ext cx="7772400" cy="1470025"/>
          </a:xfrm>
          <a:solidFill>
            <a:schemeClr val="bg1">
              <a:alpha val="65097"/>
            </a:schemeClr>
          </a:solidFill>
        </p:spPr>
        <p:txBody>
          <a:bodyPr/>
          <a:lstStyle/>
          <a:p>
            <a:pPr eaLnBrk="1" hangingPunct="1">
              <a:defRPr/>
            </a:pPr>
            <a:r>
              <a:rPr lang="en-AU" sz="8800" dirty="0" smtClean="0">
                <a:effectLst>
                  <a:outerShdw blurRad="38100" dist="38100" dir="2700000" algn="tl">
                    <a:srgbClr val="000000">
                      <a:alpha val="43137"/>
                    </a:srgbClr>
                  </a:outerShdw>
                </a:effectLst>
                <a:latin typeface="Orange LET" pitchFamily="2" charset="0"/>
              </a:rPr>
              <a:t>The Food Crisis</a:t>
            </a:r>
          </a:p>
        </p:txBody>
      </p:sp>
      <p:pic>
        <p:nvPicPr>
          <p:cNvPr id="342020" name="Picture 4" descr="Food Short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1688" y="2571750"/>
            <a:ext cx="5327650"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10096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79512" y="908720"/>
          <a:ext cx="8784976"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51235" name="TextBox 4"/>
          <p:cNvSpPr txBox="1">
            <a:spLocks noChangeArrowheads="1"/>
          </p:cNvSpPr>
          <p:nvPr/>
        </p:nvSpPr>
        <p:spPr bwMode="auto">
          <a:xfrm>
            <a:off x="179388" y="188913"/>
            <a:ext cx="8785225" cy="554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449263">
              <a:defRPr sz="2400">
                <a:solidFill>
                  <a:schemeClr val="tx1"/>
                </a:solidFill>
                <a:latin typeface="Arial" pitchFamily="34" charset="0"/>
                <a:ea typeface="MS PGothic" pitchFamily="34" charset="-128"/>
              </a:defRPr>
            </a:lvl1pPr>
            <a:lvl2pPr marL="742950" indent="-285750" defTabSz="449263">
              <a:defRPr sz="2400">
                <a:solidFill>
                  <a:schemeClr val="tx1"/>
                </a:solidFill>
                <a:latin typeface="Arial" pitchFamily="34" charset="0"/>
                <a:ea typeface="MS PGothic" pitchFamily="34" charset="-128"/>
              </a:defRPr>
            </a:lvl2pPr>
            <a:lvl3pPr marL="1143000" indent="-228600" defTabSz="449263">
              <a:defRPr sz="2400">
                <a:solidFill>
                  <a:schemeClr val="tx1"/>
                </a:solidFill>
                <a:latin typeface="Arial" pitchFamily="34" charset="0"/>
                <a:ea typeface="MS PGothic" pitchFamily="34" charset="-128"/>
              </a:defRPr>
            </a:lvl3pPr>
            <a:lvl4pPr marL="1600200" indent="-228600" defTabSz="449263">
              <a:defRPr sz="2400">
                <a:solidFill>
                  <a:schemeClr val="tx1"/>
                </a:solidFill>
                <a:latin typeface="Arial" pitchFamily="34" charset="0"/>
                <a:ea typeface="MS PGothic" pitchFamily="34" charset="-128"/>
              </a:defRPr>
            </a:lvl4pPr>
            <a:lvl5pPr marL="2057400" indent="-228600" defTabSz="449263">
              <a:defRPr sz="2400">
                <a:solidFill>
                  <a:schemeClr val="tx1"/>
                </a:solidFill>
                <a:latin typeface="Arial" pitchFamily="34" charset="0"/>
                <a:ea typeface="MS PGothic" pitchFamily="34" charset="-128"/>
              </a:defRPr>
            </a:lvl5pPr>
            <a:lvl6pPr marL="2514600" indent="-228600" defTabSz="449263"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49263"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49263"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49263"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fontAlgn="base">
              <a:spcBef>
                <a:spcPct val="0"/>
              </a:spcBef>
              <a:spcAft>
                <a:spcPct val="0"/>
              </a:spcAft>
              <a:buClr>
                <a:srgbClr val="000000"/>
              </a:buClr>
              <a:buSzPct val="100000"/>
              <a:buFont typeface="Times New Roman" pitchFamily="18" charset="0"/>
              <a:buNone/>
            </a:pPr>
            <a:r>
              <a:rPr lang="en-GB" altLang="en-US" sz="1600" b="1">
                <a:solidFill>
                  <a:srgbClr val="000000"/>
                </a:solidFill>
                <a:latin typeface="Calibri" pitchFamily="34" charset="0"/>
              </a:rPr>
              <a:t>Country In focus – Zimbabwe</a:t>
            </a:r>
          </a:p>
          <a:p>
            <a:pPr algn="ctr" fontAlgn="base">
              <a:spcBef>
                <a:spcPct val="0"/>
              </a:spcBef>
              <a:spcAft>
                <a:spcPct val="0"/>
              </a:spcAft>
              <a:buClr>
                <a:srgbClr val="000000"/>
              </a:buClr>
              <a:buSzPct val="100000"/>
              <a:buFont typeface="Times New Roman" pitchFamily="18" charset="0"/>
              <a:buNone/>
            </a:pPr>
            <a:r>
              <a:rPr lang="en-GB" altLang="en-US" sz="1400" i="1">
                <a:solidFill>
                  <a:srgbClr val="000000"/>
                </a:solidFill>
                <a:latin typeface="Calibri" pitchFamily="34" charset="0"/>
              </a:rPr>
              <a:t>Use the information from your books page 118 to complete your fact file</a:t>
            </a:r>
          </a:p>
        </p:txBody>
      </p:sp>
    </p:spTree>
    <p:extLst>
      <p:ext uri="{BB962C8B-B14F-4D97-AF65-F5344CB8AC3E}">
        <p14:creationId xmlns:p14="http://schemas.microsoft.com/office/powerpoint/2010/main" val="1052720894"/>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ctrTitle"/>
          </p:nvPr>
        </p:nvSpPr>
        <p:spPr>
          <a:xfrm>
            <a:off x="428625" y="620713"/>
            <a:ext cx="8286750" cy="1470025"/>
          </a:xfrm>
          <a:solidFill>
            <a:schemeClr val="bg1">
              <a:alpha val="65097"/>
            </a:schemeClr>
          </a:solidFill>
        </p:spPr>
        <p:txBody>
          <a:bodyPr/>
          <a:lstStyle/>
          <a:p>
            <a:pPr eaLnBrk="1" hangingPunct="1"/>
            <a:r>
              <a:rPr lang="en-US" altLang="en-US" sz="4800" smtClean="0">
                <a:latin typeface="Orange LET"/>
              </a:rPr>
              <a:t>Food crisis? What food crisis?</a:t>
            </a:r>
          </a:p>
        </p:txBody>
      </p:sp>
      <p:sp>
        <p:nvSpPr>
          <p:cNvPr id="3075" name="Text Box 3"/>
          <p:cNvSpPr txBox="1">
            <a:spLocks noChangeArrowheads="1"/>
          </p:cNvSpPr>
          <p:nvPr/>
        </p:nvSpPr>
        <p:spPr bwMode="auto">
          <a:xfrm>
            <a:off x="500063" y="2517775"/>
            <a:ext cx="8215312" cy="3970338"/>
          </a:xfrm>
          <a:prstGeom prst="rect">
            <a:avLst/>
          </a:prstGeom>
          <a:solidFill>
            <a:schemeClr val="bg1">
              <a:alpha val="65097"/>
            </a:schemeClr>
          </a:solidFill>
          <a:ln w="9525">
            <a:noFill/>
            <a:miter lim="800000"/>
            <a:headEnd/>
            <a:tailEnd/>
          </a:ln>
        </p:spPr>
        <p:txBody>
          <a:bodyPr>
            <a:spAutoFit/>
          </a:bodyPr>
          <a:lstStyle/>
          <a:p>
            <a:pPr algn="ctr" fontAlgn="base">
              <a:spcBef>
                <a:spcPct val="50000"/>
              </a:spcBef>
              <a:spcAft>
                <a:spcPct val="0"/>
              </a:spcAft>
              <a:defRPr/>
            </a:pPr>
            <a:r>
              <a:rPr lang="en-US" sz="2400">
                <a:solidFill>
                  <a:srgbClr val="000000"/>
                </a:solidFill>
                <a:latin typeface="Comic Sans MS" pitchFamily="66" charset="0"/>
              </a:rPr>
              <a:t>Food is a human right that is essential to live a safe and healthy life. In order for people to grow and develop, food must be available, food must be affordable and food must be prepared safely.</a:t>
            </a:r>
          </a:p>
          <a:p>
            <a:pPr algn="ctr" fontAlgn="base">
              <a:spcBef>
                <a:spcPct val="50000"/>
              </a:spcBef>
              <a:spcAft>
                <a:spcPct val="0"/>
              </a:spcAft>
              <a:defRPr/>
            </a:pPr>
            <a:r>
              <a:rPr lang="en-US" sz="2400">
                <a:solidFill>
                  <a:srgbClr val="000000"/>
                </a:solidFill>
                <a:latin typeface="Comic Sans MS" pitchFamily="66" charset="0"/>
              </a:rPr>
              <a:t>For most people in Australia and other high income countries, there is plenty of food in homes and on supermarket shelves. However, people living in poverty have limited access to food. Those who live in poverty may not have enough money to buy food or have access to land on which to produce their own food.</a:t>
            </a:r>
          </a:p>
        </p:txBody>
      </p:sp>
    </p:spTree>
    <p:extLst>
      <p:ext uri="{BB962C8B-B14F-4D97-AF65-F5344CB8AC3E}">
        <p14:creationId xmlns:p14="http://schemas.microsoft.com/office/powerpoint/2010/main" val="27449751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066" name="Picture 4" descr="Food Crisis In Zimbabw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698738">
            <a:off x="665163" y="606425"/>
            <a:ext cx="4273550" cy="454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4067" name="Picture 3" descr="Food Crisis In Australi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11674">
            <a:off x="4792663" y="560388"/>
            <a:ext cx="3689350" cy="529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3"/>
          <p:cNvSpPr txBox="1">
            <a:spLocks noChangeArrowheads="1"/>
          </p:cNvSpPr>
          <p:nvPr/>
        </p:nvSpPr>
        <p:spPr bwMode="auto">
          <a:xfrm>
            <a:off x="5643563" y="5929313"/>
            <a:ext cx="2714625" cy="369887"/>
          </a:xfrm>
          <a:prstGeom prst="rect">
            <a:avLst/>
          </a:prstGeom>
          <a:solidFill>
            <a:schemeClr val="bg1">
              <a:alpha val="65097"/>
            </a:schemeClr>
          </a:solidFill>
          <a:ln w="9525">
            <a:noFill/>
            <a:miter lim="800000"/>
            <a:headEnd/>
            <a:tailEnd/>
          </a:ln>
        </p:spPr>
        <p:txBody>
          <a:bodyPr>
            <a:spAutoFit/>
          </a:bodyPr>
          <a:lstStyle/>
          <a:p>
            <a:pPr algn="ctr" fontAlgn="base">
              <a:spcBef>
                <a:spcPct val="50000"/>
              </a:spcBef>
              <a:spcAft>
                <a:spcPct val="0"/>
              </a:spcAft>
              <a:defRPr/>
            </a:pPr>
            <a:r>
              <a:rPr lang="en-US" b="1">
                <a:solidFill>
                  <a:srgbClr val="000000"/>
                </a:solidFill>
              </a:rPr>
              <a:t>Food crisis in Australia</a:t>
            </a:r>
          </a:p>
        </p:txBody>
      </p:sp>
      <p:sp>
        <p:nvSpPr>
          <p:cNvPr id="4101" name="Text Box 3"/>
          <p:cNvSpPr txBox="1">
            <a:spLocks noChangeArrowheads="1"/>
          </p:cNvSpPr>
          <p:nvPr/>
        </p:nvSpPr>
        <p:spPr bwMode="auto">
          <a:xfrm>
            <a:off x="928688" y="5286375"/>
            <a:ext cx="2857500" cy="369888"/>
          </a:xfrm>
          <a:prstGeom prst="rect">
            <a:avLst/>
          </a:prstGeom>
          <a:solidFill>
            <a:schemeClr val="bg1">
              <a:alpha val="65097"/>
            </a:schemeClr>
          </a:solidFill>
          <a:ln w="9525">
            <a:noFill/>
            <a:miter lim="800000"/>
            <a:headEnd/>
            <a:tailEnd/>
          </a:ln>
        </p:spPr>
        <p:txBody>
          <a:bodyPr>
            <a:spAutoFit/>
          </a:bodyPr>
          <a:lstStyle/>
          <a:p>
            <a:pPr algn="ctr" fontAlgn="base">
              <a:spcBef>
                <a:spcPct val="50000"/>
              </a:spcBef>
              <a:spcAft>
                <a:spcPct val="0"/>
              </a:spcAft>
              <a:defRPr/>
            </a:pPr>
            <a:r>
              <a:rPr lang="en-US" b="1">
                <a:solidFill>
                  <a:srgbClr val="000000"/>
                </a:solidFill>
              </a:rPr>
              <a:t>Food crisis in Zimbabwe</a:t>
            </a:r>
          </a:p>
        </p:txBody>
      </p:sp>
    </p:spTree>
    <p:extLst>
      <p:ext uri="{BB962C8B-B14F-4D97-AF65-F5344CB8AC3E}">
        <p14:creationId xmlns:p14="http://schemas.microsoft.com/office/powerpoint/2010/main" val="22866024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3"/>
          <p:cNvSpPr>
            <a:spLocks noGrp="1" noChangeArrowheads="1"/>
          </p:cNvSpPr>
          <p:nvPr>
            <p:ph type="ctrTitle"/>
          </p:nvPr>
        </p:nvSpPr>
        <p:spPr>
          <a:xfrm>
            <a:off x="684213" y="620713"/>
            <a:ext cx="7772400" cy="1470025"/>
          </a:xfrm>
          <a:solidFill>
            <a:schemeClr val="bg1">
              <a:alpha val="65097"/>
            </a:schemeClr>
          </a:solidFill>
        </p:spPr>
        <p:txBody>
          <a:bodyPr/>
          <a:lstStyle/>
          <a:p>
            <a:pPr eaLnBrk="1" hangingPunct="1"/>
            <a:r>
              <a:rPr lang="en-AU" altLang="en-US" sz="6000" smtClean="0">
                <a:latin typeface="Orange LET"/>
              </a:rPr>
              <a:t>Where is the food crisis?</a:t>
            </a:r>
          </a:p>
        </p:txBody>
      </p:sp>
      <p:pic>
        <p:nvPicPr>
          <p:cNvPr id="345091" name="Picture 5" descr="Food Crisis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375" y="2286000"/>
            <a:ext cx="7715250"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09881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ctrTitle"/>
          </p:nvPr>
        </p:nvSpPr>
        <p:spPr>
          <a:xfrm>
            <a:off x="684213" y="620713"/>
            <a:ext cx="7772400" cy="1470025"/>
          </a:xfrm>
          <a:solidFill>
            <a:schemeClr val="bg1">
              <a:alpha val="65097"/>
            </a:schemeClr>
          </a:solidFill>
        </p:spPr>
        <p:txBody>
          <a:bodyPr/>
          <a:lstStyle/>
          <a:p>
            <a:pPr eaLnBrk="1" hangingPunct="1"/>
            <a:r>
              <a:rPr lang="en-AU" altLang="en-US" sz="6600" smtClean="0">
                <a:latin typeface="Orange LET"/>
              </a:rPr>
              <a:t>Activity 1</a:t>
            </a:r>
          </a:p>
        </p:txBody>
      </p:sp>
      <p:sp>
        <p:nvSpPr>
          <p:cNvPr id="6147" name="Text Box 3"/>
          <p:cNvSpPr txBox="1">
            <a:spLocks noChangeArrowheads="1"/>
          </p:cNvSpPr>
          <p:nvPr/>
        </p:nvSpPr>
        <p:spPr bwMode="auto">
          <a:xfrm>
            <a:off x="611188" y="2492375"/>
            <a:ext cx="7848600" cy="3694113"/>
          </a:xfrm>
          <a:prstGeom prst="rect">
            <a:avLst/>
          </a:prstGeom>
          <a:solidFill>
            <a:schemeClr val="bg1">
              <a:alpha val="65097"/>
            </a:schemeClr>
          </a:solidFill>
          <a:ln w="9525">
            <a:noFill/>
            <a:miter lim="800000"/>
            <a:headEnd/>
            <a:tailEnd/>
          </a:ln>
        </p:spPr>
        <p:txBody>
          <a:bodyPr>
            <a:spAutoFit/>
          </a:bodyPr>
          <a:lstStyle/>
          <a:p>
            <a:pPr algn="ctr" fontAlgn="base">
              <a:spcBef>
                <a:spcPct val="50000"/>
              </a:spcBef>
              <a:spcAft>
                <a:spcPct val="0"/>
              </a:spcAft>
              <a:defRPr/>
            </a:pPr>
            <a:r>
              <a:rPr lang="en-AU" sz="3600" dirty="0">
                <a:solidFill>
                  <a:srgbClr val="000000"/>
                </a:solidFill>
                <a:latin typeface="Comic Sans MS" pitchFamily="66" charset="0"/>
              </a:rPr>
              <a:t>Using an atlas, find the countries suffering from the food crisis mentioned in the graph.</a:t>
            </a:r>
          </a:p>
          <a:p>
            <a:pPr algn="ctr" fontAlgn="base">
              <a:spcBef>
                <a:spcPct val="50000"/>
              </a:spcBef>
              <a:spcAft>
                <a:spcPct val="0"/>
              </a:spcAft>
              <a:defRPr/>
            </a:pPr>
            <a:r>
              <a:rPr lang="en-AU" sz="3600" dirty="0">
                <a:solidFill>
                  <a:srgbClr val="000000"/>
                </a:solidFill>
                <a:latin typeface="Comic Sans MS" pitchFamily="66" charset="0"/>
              </a:rPr>
              <a:t>Label and record the percentage of the population undernourished on your blank World map.</a:t>
            </a:r>
          </a:p>
        </p:txBody>
      </p:sp>
    </p:spTree>
    <p:extLst>
      <p:ext uri="{BB962C8B-B14F-4D97-AF65-F5344CB8AC3E}">
        <p14:creationId xmlns:p14="http://schemas.microsoft.com/office/powerpoint/2010/main" val="24795191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357438" y="2214563"/>
            <a:ext cx="4429125" cy="2500312"/>
          </a:xfrm>
          <a:solidFill>
            <a:schemeClr val="bg1">
              <a:alpha val="65000"/>
            </a:schemeClr>
          </a:solidFill>
        </p:spPr>
        <p:txBody>
          <a:bodyPr/>
          <a:lstStyle/>
          <a:p>
            <a:pPr eaLnBrk="1" hangingPunct="1">
              <a:defRPr/>
            </a:pPr>
            <a:r>
              <a:rPr lang="en-AU" b="1" dirty="0" smtClean="0">
                <a:solidFill>
                  <a:schemeClr val="tx1"/>
                </a:solidFill>
                <a:effectLst>
                  <a:outerShdw blurRad="38100" dist="38100" dir="2700000" algn="tl">
                    <a:srgbClr val="000000">
                      <a:alpha val="43137"/>
                    </a:srgbClr>
                  </a:outerShdw>
                </a:effectLst>
                <a:latin typeface="Orange LET" pitchFamily="2" charset="0"/>
              </a:rPr>
              <a:t>What are the causes of the food crisis?</a:t>
            </a:r>
          </a:p>
        </p:txBody>
      </p:sp>
      <p:pic>
        <p:nvPicPr>
          <p:cNvPr id="6" name="Picture 5" descr="Food Crisis - Changes In Income.jpg"/>
          <p:cNvPicPr>
            <a:picLocks noChangeAspect="1"/>
          </p:cNvPicPr>
          <p:nvPr/>
        </p:nvPicPr>
        <p:blipFill>
          <a:blip r:embed="rId2" cstate="print"/>
          <a:stretch>
            <a:fillRect/>
          </a:stretch>
        </p:blipFill>
        <p:spPr>
          <a:xfrm>
            <a:off x="0" y="0"/>
            <a:ext cx="2084832" cy="2084832"/>
          </a:xfrm>
          <a:prstGeom prst="roundRect">
            <a:avLst>
              <a:gd name="adj" fmla="val 49835"/>
            </a:avLst>
          </a:prstGeom>
          <a:solidFill>
            <a:srgbClr val="FFFFFF">
              <a:shade val="85000"/>
            </a:srgbClr>
          </a:solidFill>
          <a:ln>
            <a:noFill/>
          </a:ln>
          <a:effectLst>
            <a:reflection blurRad="12700" stA="38000" endPos="28000" dist="5000" dir="5400000" sy="-100000" algn="bl" rotWithShape="0"/>
          </a:effectLst>
        </p:spPr>
      </p:pic>
      <p:pic>
        <p:nvPicPr>
          <p:cNvPr id="8" name="Picture 7" descr="Food Crisis - Declining Agricultural Productivity.jpg"/>
          <p:cNvPicPr>
            <a:picLocks noChangeAspect="1"/>
          </p:cNvPicPr>
          <p:nvPr/>
        </p:nvPicPr>
        <p:blipFill>
          <a:blip r:embed="rId3" cstate="print"/>
          <a:stretch>
            <a:fillRect/>
          </a:stretch>
        </p:blipFill>
        <p:spPr>
          <a:xfrm>
            <a:off x="3571869" y="4764024"/>
            <a:ext cx="2084832" cy="2093976"/>
          </a:xfrm>
          <a:prstGeom prst="roundRect">
            <a:avLst>
              <a:gd name="adj" fmla="val 50000"/>
            </a:avLst>
          </a:prstGeom>
          <a:solidFill>
            <a:srgbClr val="FFFFFF">
              <a:shade val="85000"/>
            </a:srgbClr>
          </a:solidFill>
          <a:ln>
            <a:noFill/>
          </a:ln>
          <a:effectLst>
            <a:reflection blurRad="12700" stA="38000" endPos="28000" dist="5000" dir="5400000" sy="-100000" algn="bl" rotWithShape="0"/>
          </a:effectLst>
        </p:spPr>
      </p:pic>
      <p:pic>
        <p:nvPicPr>
          <p:cNvPr id="9" name="Picture 8" descr="Food Crisis - Drought and Climate Change.jpg"/>
          <p:cNvPicPr>
            <a:picLocks noChangeAspect="1"/>
          </p:cNvPicPr>
          <p:nvPr/>
        </p:nvPicPr>
        <p:blipFill>
          <a:blip r:embed="rId4" cstate="print"/>
          <a:stretch>
            <a:fillRect/>
          </a:stretch>
        </p:blipFill>
        <p:spPr>
          <a:xfrm>
            <a:off x="0" y="4777740"/>
            <a:ext cx="2093976" cy="2080260"/>
          </a:xfrm>
          <a:prstGeom prst="roundRect">
            <a:avLst>
              <a:gd name="adj" fmla="val 50000"/>
            </a:avLst>
          </a:prstGeom>
          <a:solidFill>
            <a:srgbClr val="FFFFFF">
              <a:shade val="85000"/>
            </a:srgbClr>
          </a:solidFill>
          <a:ln>
            <a:noFill/>
          </a:ln>
          <a:effectLst>
            <a:reflection blurRad="12700" stA="38000" endPos="28000" dist="5000" dir="5400000" sy="-100000" algn="bl" rotWithShape="0"/>
          </a:effectLst>
        </p:spPr>
      </p:pic>
      <p:pic>
        <p:nvPicPr>
          <p:cNvPr id="10" name="Picture 9" descr="Food Crisis - Increased Biofuel Production.jpg"/>
          <p:cNvPicPr>
            <a:picLocks noChangeAspect="1"/>
          </p:cNvPicPr>
          <p:nvPr/>
        </p:nvPicPr>
        <p:blipFill>
          <a:blip r:embed="rId5" cstate="print"/>
          <a:stretch>
            <a:fillRect/>
          </a:stretch>
        </p:blipFill>
        <p:spPr>
          <a:xfrm>
            <a:off x="4" y="2428869"/>
            <a:ext cx="2107692" cy="2089404"/>
          </a:xfrm>
          <a:prstGeom prst="roundRect">
            <a:avLst>
              <a:gd name="adj" fmla="val 50000"/>
            </a:avLst>
          </a:prstGeom>
          <a:solidFill>
            <a:srgbClr val="FFFFFF">
              <a:shade val="85000"/>
            </a:srgbClr>
          </a:solidFill>
          <a:ln>
            <a:noFill/>
          </a:ln>
          <a:effectLst>
            <a:reflection blurRad="12700" stA="38000" endPos="28000" dist="5000" dir="5400000" sy="-100000" algn="bl" rotWithShape="0"/>
          </a:effectLst>
        </p:spPr>
      </p:pic>
      <p:pic>
        <p:nvPicPr>
          <p:cNvPr id="12" name="Picture 11" descr="Food Crisis - Population growth.jpg"/>
          <p:cNvPicPr>
            <a:picLocks noChangeAspect="1"/>
          </p:cNvPicPr>
          <p:nvPr/>
        </p:nvPicPr>
        <p:blipFill>
          <a:blip r:embed="rId6" cstate="print"/>
          <a:stretch>
            <a:fillRect/>
          </a:stretch>
        </p:blipFill>
        <p:spPr>
          <a:xfrm>
            <a:off x="7059168" y="4773168"/>
            <a:ext cx="2084832" cy="2084832"/>
          </a:xfrm>
          <a:prstGeom prst="roundRect">
            <a:avLst>
              <a:gd name="adj" fmla="val 49835"/>
            </a:avLst>
          </a:prstGeom>
          <a:solidFill>
            <a:srgbClr val="FFFFFF">
              <a:shade val="85000"/>
            </a:srgbClr>
          </a:solidFill>
          <a:ln>
            <a:noFill/>
          </a:ln>
          <a:effectLst>
            <a:reflection blurRad="12700" stA="38000" endPos="28000" dist="5000" dir="5400000" sy="-100000" algn="bl" rotWithShape="0"/>
          </a:effectLst>
        </p:spPr>
      </p:pic>
      <p:pic>
        <p:nvPicPr>
          <p:cNvPr id="13" name="Picture 12" descr="Food Crisis - Reduced Grain Stocks.jpg"/>
          <p:cNvPicPr>
            <a:picLocks noChangeAspect="1"/>
          </p:cNvPicPr>
          <p:nvPr/>
        </p:nvPicPr>
        <p:blipFill>
          <a:blip r:embed="rId7" cstate="print"/>
          <a:stretch>
            <a:fillRect/>
          </a:stretch>
        </p:blipFill>
        <p:spPr>
          <a:xfrm>
            <a:off x="7059168" y="2357430"/>
            <a:ext cx="2084832" cy="2084832"/>
          </a:xfrm>
          <a:prstGeom prst="roundRect">
            <a:avLst>
              <a:gd name="adj" fmla="val 50000"/>
            </a:avLst>
          </a:prstGeom>
          <a:solidFill>
            <a:srgbClr val="FFFFFF">
              <a:shade val="85000"/>
            </a:srgbClr>
          </a:solidFill>
          <a:ln>
            <a:noFill/>
          </a:ln>
          <a:effectLst>
            <a:reflection blurRad="12700" stA="38000" endPos="28000" dist="5000" dir="5400000" sy="-100000" algn="bl" rotWithShape="0"/>
          </a:effectLst>
        </p:spPr>
      </p:pic>
      <p:pic>
        <p:nvPicPr>
          <p:cNvPr id="14" name="Picture 13" descr="Food Crisis - Urbanisation.jpg"/>
          <p:cNvPicPr>
            <a:picLocks noChangeAspect="1"/>
          </p:cNvPicPr>
          <p:nvPr/>
        </p:nvPicPr>
        <p:blipFill>
          <a:blip r:embed="rId8" cstate="print"/>
          <a:stretch>
            <a:fillRect/>
          </a:stretch>
        </p:blipFill>
        <p:spPr>
          <a:xfrm>
            <a:off x="7063742" y="0"/>
            <a:ext cx="2080260" cy="2080260"/>
          </a:xfrm>
          <a:prstGeom prst="roundRect">
            <a:avLst>
              <a:gd name="adj" fmla="val 50000"/>
            </a:avLst>
          </a:prstGeom>
          <a:solidFill>
            <a:srgbClr val="FFFFFF">
              <a:shade val="85000"/>
            </a:srgbClr>
          </a:solidFill>
          <a:ln>
            <a:noFill/>
          </a:ln>
          <a:effectLst>
            <a:reflection blurRad="12700" stA="38000" endPos="28000" dist="5000" dir="5400000" sy="-100000" algn="bl" rotWithShape="0"/>
          </a:effectLst>
        </p:spPr>
      </p:pic>
      <p:pic>
        <p:nvPicPr>
          <p:cNvPr id="15" name="Picture 14" descr="Food Crisis - Oil Prices.jpg"/>
          <p:cNvPicPr>
            <a:picLocks noChangeAspect="1"/>
          </p:cNvPicPr>
          <p:nvPr/>
        </p:nvPicPr>
        <p:blipFill>
          <a:blip r:embed="rId9" cstate="print"/>
          <a:stretch>
            <a:fillRect/>
          </a:stretch>
        </p:blipFill>
        <p:spPr>
          <a:xfrm>
            <a:off x="3571870" y="0"/>
            <a:ext cx="2080260" cy="2080260"/>
          </a:xfrm>
          <a:prstGeom prst="roundRect">
            <a:avLst>
              <a:gd name="adj" fmla="val 50000"/>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21265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1"/>
          <p:cNvSpPr>
            <a:spLocks noChangeArrowheads="1"/>
          </p:cNvSpPr>
          <p:nvPr/>
        </p:nvSpPr>
        <p:spPr bwMode="auto">
          <a:xfrm>
            <a:off x="2570163" y="53975"/>
            <a:ext cx="45402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0" fontAlgn="base" hangingPunct="0">
              <a:spcBef>
                <a:spcPct val="0"/>
              </a:spcBef>
              <a:spcAft>
                <a:spcPct val="0"/>
              </a:spcAft>
            </a:pPr>
            <a:r>
              <a:rPr lang="en-GB" altLang="en-US" b="1">
                <a:solidFill>
                  <a:srgbClr val="000000"/>
                </a:solidFill>
              </a:rPr>
              <a:t>Which of these are a biofuel? </a:t>
            </a:r>
            <a:endParaRPr lang="en-GB" altLang="en-US">
              <a:solidFill>
                <a:srgbClr val="000000"/>
              </a:solidFill>
            </a:endParaRPr>
          </a:p>
        </p:txBody>
      </p:sp>
      <p:sp>
        <p:nvSpPr>
          <p:cNvPr id="5" name="Rectangle 4"/>
          <p:cNvSpPr>
            <a:spLocks noChangeArrowheads="1"/>
          </p:cNvSpPr>
          <p:nvPr/>
        </p:nvSpPr>
        <p:spPr bwMode="auto">
          <a:xfrm rot="642900">
            <a:off x="5581650" y="1928813"/>
            <a:ext cx="3813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0" fontAlgn="base" hangingPunct="0">
              <a:spcBef>
                <a:spcPct val="0"/>
              </a:spcBef>
              <a:spcAft>
                <a:spcPct val="0"/>
              </a:spcAft>
            </a:pPr>
            <a:r>
              <a:rPr lang="en-GB" altLang="en-US" b="1">
                <a:solidFill>
                  <a:srgbClr val="000000"/>
                </a:solidFill>
              </a:rPr>
              <a:t>Bioethanol from corn in the USA</a:t>
            </a:r>
            <a:r>
              <a:rPr lang="en-GB" altLang="en-US">
                <a:solidFill>
                  <a:srgbClr val="000000"/>
                </a:solidFill>
              </a:rPr>
              <a:t> </a:t>
            </a:r>
          </a:p>
        </p:txBody>
      </p:sp>
      <p:sp>
        <p:nvSpPr>
          <p:cNvPr id="6" name="Rectangle 5"/>
          <p:cNvSpPr>
            <a:spLocks noChangeArrowheads="1"/>
          </p:cNvSpPr>
          <p:nvPr/>
        </p:nvSpPr>
        <p:spPr bwMode="auto">
          <a:xfrm rot="-598420">
            <a:off x="0" y="2278063"/>
            <a:ext cx="41989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0" fontAlgn="base" hangingPunct="0">
              <a:spcBef>
                <a:spcPct val="0"/>
              </a:spcBef>
              <a:spcAft>
                <a:spcPct val="0"/>
              </a:spcAft>
            </a:pPr>
            <a:r>
              <a:rPr lang="en-GB" altLang="en-US" b="1">
                <a:solidFill>
                  <a:srgbClr val="000000"/>
                </a:solidFill>
              </a:rPr>
              <a:t>Bioethanol from sugar cane in Brazil</a:t>
            </a:r>
            <a:endParaRPr lang="en-GB" altLang="en-US">
              <a:solidFill>
                <a:srgbClr val="000000"/>
              </a:solidFill>
            </a:endParaRPr>
          </a:p>
        </p:txBody>
      </p:sp>
      <p:sp>
        <p:nvSpPr>
          <p:cNvPr id="7" name="Rectangle 6"/>
          <p:cNvSpPr>
            <a:spLocks noChangeArrowheads="1"/>
          </p:cNvSpPr>
          <p:nvPr/>
        </p:nvSpPr>
        <p:spPr bwMode="auto">
          <a:xfrm>
            <a:off x="-20638" y="3694113"/>
            <a:ext cx="4017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0" fontAlgn="base" hangingPunct="0">
              <a:spcBef>
                <a:spcPct val="0"/>
              </a:spcBef>
              <a:spcAft>
                <a:spcPct val="0"/>
              </a:spcAft>
            </a:pPr>
            <a:r>
              <a:rPr lang="en-GB" altLang="en-US" b="1">
                <a:solidFill>
                  <a:srgbClr val="000000"/>
                </a:solidFill>
              </a:rPr>
              <a:t>Biodiesel from palm oil in Malaysia</a:t>
            </a:r>
            <a:endParaRPr lang="en-GB" altLang="en-US">
              <a:solidFill>
                <a:srgbClr val="000000"/>
              </a:solidFill>
            </a:endParaRPr>
          </a:p>
        </p:txBody>
      </p:sp>
      <p:sp>
        <p:nvSpPr>
          <p:cNvPr id="8" name="Rectangle 7"/>
          <p:cNvSpPr>
            <a:spLocks noChangeArrowheads="1"/>
          </p:cNvSpPr>
          <p:nvPr/>
        </p:nvSpPr>
        <p:spPr bwMode="auto">
          <a:xfrm>
            <a:off x="5219700" y="5300663"/>
            <a:ext cx="3506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0" fontAlgn="base" hangingPunct="0">
              <a:spcBef>
                <a:spcPct val="0"/>
              </a:spcBef>
              <a:spcAft>
                <a:spcPct val="0"/>
              </a:spcAft>
            </a:pPr>
            <a:r>
              <a:rPr lang="en-GB" altLang="en-US" b="1">
                <a:solidFill>
                  <a:srgbClr val="000000"/>
                </a:solidFill>
              </a:rPr>
              <a:t>Biogas from pig poo in the UK</a:t>
            </a:r>
            <a:endParaRPr lang="en-GB" altLang="en-US">
              <a:solidFill>
                <a:srgbClr val="000000"/>
              </a:solidFill>
            </a:endParaRPr>
          </a:p>
        </p:txBody>
      </p:sp>
      <p:pic>
        <p:nvPicPr>
          <p:cNvPr id="348167" name="Picture 8" descr="selling cor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3263" y="115888"/>
            <a:ext cx="18002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48168" name="Picture 9" descr="female wor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25636">
            <a:off x="215900" y="565150"/>
            <a:ext cx="271462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48169" name="Picture 10" descr="farming the land cropp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25735">
            <a:off x="803275" y="4170363"/>
            <a:ext cx="120967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70" name="Picture 11" descr="pig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063" y="3076575"/>
            <a:ext cx="3376612"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1223764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ctrTitle"/>
          </p:nvPr>
        </p:nvSpPr>
        <p:spPr>
          <a:xfrm>
            <a:off x="684213" y="620713"/>
            <a:ext cx="7772400" cy="1470025"/>
          </a:xfrm>
          <a:solidFill>
            <a:schemeClr val="bg1">
              <a:alpha val="65097"/>
            </a:schemeClr>
          </a:solidFill>
        </p:spPr>
        <p:txBody>
          <a:bodyPr/>
          <a:lstStyle/>
          <a:p>
            <a:pPr eaLnBrk="1" hangingPunct="1"/>
            <a:r>
              <a:rPr lang="en-US" altLang="en-US" sz="6600" smtClean="0">
                <a:latin typeface="Orange LET"/>
              </a:rPr>
              <a:t>Activity 2</a:t>
            </a:r>
          </a:p>
        </p:txBody>
      </p:sp>
      <p:sp>
        <p:nvSpPr>
          <p:cNvPr id="8195" name="Text Box 3"/>
          <p:cNvSpPr txBox="1">
            <a:spLocks noChangeArrowheads="1"/>
          </p:cNvSpPr>
          <p:nvPr/>
        </p:nvSpPr>
        <p:spPr bwMode="auto">
          <a:xfrm>
            <a:off x="642938" y="2428875"/>
            <a:ext cx="7848600" cy="4270375"/>
          </a:xfrm>
          <a:prstGeom prst="rect">
            <a:avLst/>
          </a:prstGeom>
          <a:solidFill>
            <a:schemeClr val="bg1">
              <a:alpha val="65097"/>
            </a:schemeClr>
          </a:solidFill>
          <a:ln w="9525">
            <a:noFill/>
            <a:miter lim="800000"/>
            <a:headEnd/>
            <a:tailEnd/>
          </a:ln>
        </p:spPr>
        <p:txBody>
          <a:bodyPr>
            <a:spAutoFit/>
          </a:bodyPr>
          <a:lstStyle/>
          <a:p>
            <a:pPr algn="ctr" fontAlgn="base">
              <a:spcBef>
                <a:spcPct val="50000"/>
              </a:spcBef>
              <a:spcAft>
                <a:spcPct val="0"/>
              </a:spcAft>
              <a:defRPr/>
            </a:pPr>
            <a:r>
              <a:rPr lang="en-US" sz="3600">
                <a:solidFill>
                  <a:srgbClr val="000000"/>
                </a:solidFill>
                <a:latin typeface="Comic Sans MS" pitchFamily="66" charset="0"/>
              </a:rPr>
              <a:t>As a class, match up the passages to the correct heading and picture and insert the missing word in each passage from the word bank.</a:t>
            </a:r>
          </a:p>
          <a:p>
            <a:pPr algn="ctr" fontAlgn="base">
              <a:spcBef>
                <a:spcPct val="50000"/>
              </a:spcBef>
              <a:spcAft>
                <a:spcPct val="0"/>
              </a:spcAft>
              <a:defRPr/>
            </a:pPr>
            <a:endParaRPr lang="en-US" sz="100">
              <a:solidFill>
                <a:srgbClr val="000000"/>
              </a:solidFill>
            </a:endParaRPr>
          </a:p>
          <a:p>
            <a:pPr algn="ctr" fontAlgn="base">
              <a:spcBef>
                <a:spcPct val="50000"/>
              </a:spcBef>
              <a:spcAft>
                <a:spcPct val="0"/>
              </a:spcAft>
              <a:defRPr/>
            </a:pPr>
            <a:r>
              <a:rPr lang="en-US" sz="3600">
                <a:solidFill>
                  <a:srgbClr val="000000"/>
                </a:solidFill>
                <a:latin typeface="Comic Sans MS" pitchFamily="66" charset="0"/>
              </a:rPr>
              <a:t>Do the same with your individual copies and glue them into your books.</a:t>
            </a:r>
          </a:p>
        </p:txBody>
      </p:sp>
    </p:spTree>
    <p:extLst>
      <p:ext uri="{BB962C8B-B14F-4D97-AF65-F5344CB8AC3E}">
        <p14:creationId xmlns:p14="http://schemas.microsoft.com/office/powerpoint/2010/main" val="1583084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79512" y="908720"/>
          <a:ext cx="8784976"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3491" name="TextBox 4"/>
          <p:cNvSpPr txBox="1">
            <a:spLocks noChangeArrowheads="1"/>
          </p:cNvSpPr>
          <p:nvPr/>
        </p:nvSpPr>
        <p:spPr bwMode="auto">
          <a:xfrm>
            <a:off x="179388" y="188913"/>
            <a:ext cx="8785225" cy="554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defTabSz="449263" fontAlgn="base">
              <a:spcBef>
                <a:spcPct val="0"/>
              </a:spcBef>
              <a:spcAft>
                <a:spcPct val="0"/>
              </a:spcAft>
              <a:buClr>
                <a:srgbClr val="000000"/>
              </a:buClr>
              <a:buSzPct val="100000"/>
              <a:buFont typeface="Times New Roman" pitchFamily="18" charset="0"/>
              <a:buNone/>
              <a:defRPr/>
            </a:pPr>
            <a:r>
              <a:rPr lang="en-GB" sz="1600" b="1" dirty="0">
                <a:solidFill>
                  <a:srgbClr val="000000"/>
                </a:solidFill>
                <a:latin typeface="Calibri" pitchFamily="34" charset="0"/>
              </a:rPr>
              <a:t>Country In focus – Sudan</a:t>
            </a:r>
          </a:p>
          <a:p>
            <a:pPr algn="ctr" defTabSz="449263" fontAlgn="base">
              <a:spcBef>
                <a:spcPct val="0"/>
              </a:spcBef>
              <a:spcAft>
                <a:spcPct val="0"/>
              </a:spcAft>
              <a:buClr>
                <a:srgbClr val="000000"/>
              </a:buClr>
              <a:buSzPct val="100000"/>
              <a:buFont typeface="Times New Roman" pitchFamily="18" charset="0"/>
              <a:buNone/>
              <a:defRPr/>
            </a:pPr>
            <a:r>
              <a:rPr lang="en-GB" sz="1400" i="1" dirty="0">
                <a:solidFill>
                  <a:srgbClr val="000000"/>
                </a:solidFill>
                <a:latin typeface="Calibri" pitchFamily="34" charset="0"/>
              </a:rPr>
              <a:t>Use the information from your books page 117 to complete your fact file</a:t>
            </a:r>
          </a:p>
        </p:txBody>
      </p:sp>
    </p:spTree>
    <p:extLst>
      <p:ext uri="{BB962C8B-B14F-4D97-AF65-F5344CB8AC3E}">
        <p14:creationId xmlns:p14="http://schemas.microsoft.com/office/powerpoint/2010/main" val="3134008182"/>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326</Words>
  <Application>Microsoft Office PowerPoint</Application>
  <PresentationFormat>On-screen Show (4:3)</PresentationFormat>
  <Paragraphs>32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3_Default Design</vt:lpstr>
      <vt:lpstr>The Food Crisis</vt:lpstr>
      <vt:lpstr>Food crisis? What food crisis?</vt:lpstr>
      <vt:lpstr>PowerPoint Presentation</vt:lpstr>
      <vt:lpstr>Where is the food crisis?</vt:lpstr>
      <vt:lpstr>Activity 1</vt:lpstr>
      <vt:lpstr>What are the causes of the food crisis?</vt:lpstr>
      <vt:lpstr>PowerPoint Presentation</vt:lpstr>
      <vt:lpstr>Activity 2</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Food Crisis</dc:title>
  <dc:creator>Jen Wood</dc:creator>
  <cp:lastModifiedBy>Jen Wood</cp:lastModifiedBy>
  <cp:revision>1</cp:revision>
  <dcterms:created xsi:type="dcterms:W3CDTF">2014-03-09T13:58:27Z</dcterms:created>
  <dcterms:modified xsi:type="dcterms:W3CDTF">2014-03-09T13:59:04Z</dcterms:modified>
</cp:coreProperties>
</file>