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8B-4197-4ECE-B230-1D0683860979}" type="datetimeFigureOut">
              <a:rPr lang="en-GB" smtClean="0"/>
              <a:pPr/>
              <a:t>17/02/2014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34E4-5694-45D8-A4A8-B9F0C421E7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8B-4197-4ECE-B230-1D0683860979}" type="datetimeFigureOut">
              <a:rPr lang="en-GB" smtClean="0"/>
              <a:pPr/>
              <a:t>17/02/2014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34E4-5694-45D8-A4A8-B9F0C421E7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8B-4197-4ECE-B230-1D0683860979}" type="datetimeFigureOut">
              <a:rPr lang="en-GB" smtClean="0"/>
              <a:pPr/>
              <a:t>17/02/2014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34E4-5694-45D8-A4A8-B9F0C421E7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8B-4197-4ECE-B230-1D0683860979}" type="datetimeFigureOut">
              <a:rPr lang="en-GB" smtClean="0"/>
              <a:pPr/>
              <a:t>17/02/2014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34E4-5694-45D8-A4A8-B9F0C421E7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8B-4197-4ECE-B230-1D0683860979}" type="datetimeFigureOut">
              <a:rPr lang="en-GB" smtClean="0"/>
              <a:pPr/>
              <a:t>17/02/2014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34E4-5694-45D8-A4A8-B9F0C421E7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8B-4197-4ECE-B230-1D0683860979}" type="datetimeFigureOut">
              <a:rPr lang="en-GB" smtClean="0"/>
              <a:pPr/>
              <a:t>17/02/2014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34E4-5694-45D8-A4A8-B9F0C421E7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8B-4197-4ECE-B230-1D0683860979}" type="datetimeFigureOut">
              <a:rPr lang="en-GB" smtClean="0"/>
              <a:pPr/>
              <a:t>17/02/2014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34E4-5694-45D8-A4A8-B9F0C421E7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8B-4197-4ECE-B230-1D0683860979}" type="datetimeFigureOut">
              <a:rPr lang="en-GB" smtClean="0"/>
              <a:pPr/>
              <a:t>17/02/2014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34E4-5694-45D8-A4A8-B9F0C421E7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8B-4197-4ECE-B230-1D0683860979}" type="datetimeFigureOut">
              <a:rPr lang="en-GB" smtClean="0"/>
              <a:pPr/>
              <a:t>17/02/2014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34E4-5694-45D8-A4A8-B9F0C421E7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8B-4197-4ECE-B230-1D0683860979}" type="datetimeFigureOut">
              <a:rPr lang="en-GB" smtClean="0"/>
              <a:pPr/>
              <a:t>17/02/2014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34E4-5694-45D8-A4A8-B9F0C421E7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8B-4197-4ECE-B230-1D0683860979}" type="datetimeFigureOut">
              <a:rPr lang="en-GB" smtClean="0"/>
              <a:pPr/>
              <a:t>17/02/2014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AE34E4-5694-45D8-A4A8-B9F0C421E7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6BCB8B-4197-4ECE-B230-1D0683860979}" type="datetimeFigureOut">
              <a:rPr lang="en-GB" smtClean="0"/>
              <a:pPr/>
              <a:t>17/02/2014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AE34E4-5694-45D8-A4A8-B9F0C421E7F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imgres?safe=active&amp;sa=X&amp;biw=1138&amp;bih=510&amp;tbm=isch&amp;tbnid=t2IYw5j05vfQoM:&amp;imgrefurl=http://www.sammobile.com/2014/01/14/samsung-releases-official-sochi-winter-olympics-app/&amp;docid=uP14ivg_dqNP6M&amp;imgurl=http://www.sammobile.com/wp-content/uploads/2014/01/Sochi-2014-Winter-Olympics-l.jpg&amp;w=552&amp;h=294&amp;ei=C1P2UtuZJc-QhQfB4YDIBA&amp;zoom=1&amp;ved=0CHIQhBwwCQ&amp;iact=rc&amp;dur=1591&amp;page=2&amp;start=8&amp;ndsp=1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docid=uL3lNU-yjXeeTM&amp;tbnid=GkmSztBct4XuXM:&amp;ved=0CAUQjRw&amp;url=http://www.aslatravelgroup.com/sochi-winter-games-2014/&amp;ei=YVz2Urr8A4OG0AXgz4GYDA&amp;bvm=bv.60983673,d.ZG4&amp;psig=AFQjCNH-uUg0pMnpzVk7wX1n8Xa42P2J8g&amp;ust=139196260320516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.uk/url?sa=i&amp;rct=j&amp;q=&amp;esrc=s&amp;source=images&amp;cd=&amp;cad=rja&amp;docid=NpeQHHDiGXTOHM&amp;tbnid=DQK65qjtyJXWnM:&amp;ved=0CAUQjRw&amp;url=http://www.worldatlas.com/aatlas/infopage/sochi.htm&amp;ei=kV32UvyNOKKQ0AXfkoGAAQ&amp;bvm=bv.60983673,d.ZG4&amp;psig=AFQjCNFqx0fW74MeS-M9OkHrvMCKeRh5Ew&amp;ust=139196390279502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source=images&amp;cd=&amp;cad=rja&amp;docid=N7qlpQ9kiQYVfM&amp;tbnid=ZeJzRgp7O8UmGM:&amp;ved=0CAUQjRw&amp;url=http://taylormarshall.com/2013/10/has-russia-been-consecrated-by-the-pope.html&amp;ei=CV72Uv2xMOTz0gWFooCgAw&amp;bvm=bv.60983673,d.ZG4&amp;psig=AFQjCNEtphXnZ33scGOwz9FSimg4PYuIhg&amp;ust=139196403345930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docid=SUZXBf2KMPzSNM&amp;tbnid=MF6dgfqZFbBD9M:&amp;ved=0CAUQjRw&amp;url=http://www.thehindu.com/todays-paper/tp-sports/soaring-in-sochi/article5662845.ece&amp;ei=Hln2UpzqA6mW0QWnyIDQBQ&amp;bvm=bv.60983673,d.ZG4&amp;psig=AFQjCNH-uUg0pMnpzVk7wX1n8Xa42P2J8g&amp;ust=1391962603205162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.uk/url?sa=i&amp;rct=j&amp;q=&amp;esrc=s&amp;source=images&amp;cd=&amp;cad=rja&amp;docid=hAuGienP9oMczM&amp;tbnid=Z0a2KkMnE3qAMM:&amp;ved=0CAUQjRw&amp;url=http://www.telegraph.co.uk/sport/othersports/winter-olympics/10270785/Chemmy-Alcott-breaks-her-leg-for-second-time-as-preparations-for-Sochi-Winter-Olympics-suffer-setback.html&amp;ei=y1j2UuS9JvKa1AX7wIHQAg&amp;bvm=bv.60983673,d.ZG4&amp;psig=AFQjCNH-uUg0pMnpzVk7wX1n8Xa42P2J8g&amp;ust=139196260320516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source=images&amp;cd=&amp;cad=rja&amp;docid=-l_Rl7YdaS71-M&amp;tbnid=xOXGELSrSnj9JM:&amp;ved=0CAUQjRw&amp;url=http://www.sportsfeatures.com/olympicsnews/story/49750/sochi-2014-new-pictograms-and-a-breakout-slogan-hot.cool.yours-for-the-winter-olympics&amp;ei=JFr2UoSqIMTS0QXCpoCQBA&amp;bvm=bv.60983673,d.ZG4&amp;psig=AFQjCNH-uUg0pMnpzVk7wX1n8Xa42P2J8g&amp;ust=139196260320516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.uk/url?sa=i&amp;rct=j&amp;q=&amp;esrc=s&amp;source=images&amp;cd=&amp;cad=rja&amp;docid=vrekGdPgbEakCM&amp;tbnid=Ch5yKWec7bPzGM:&amp;ved=0CAUQjRw&amp;url=http://hockey-history.com/olympic-hockey/sochi-olympic-winter-games/&amp;ei=plr2UuL8O6e40QXdgYGIAw&amp;bvm=bv.60983673,d.ZG4&amp;psig=AFQjCNH-uUg0pMnpzVk7wX1n8Xa42P2J8g&amp;ust=13919626032051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851648" cy="2304256"/>
          </a:xfrm>
        </p:spPr>
        <p:txBody>
          <a:bodyPr>
            <a:normAutofit fontScale="90000"/>
          </a:bodyPr>
          <a:lstStyle/>
          <a:p>
            <a:r>
              <a:rPr lang="en-GB" sz="8000" dirty="0" smtClean="0"/>
              <a:t>The 2014 Winter Olympics</a:t>
            </a:r>
            <a:endParaRPr lang="en-GB" sz="8000" dirty="0"/>
          </a:p>
        </p:txBody>
      </p:sp>
      <p:pic>
        <p:nvPicPr>
          <p:cNvPr id="4" name="Picture 3" descr="https://encrypted-tbn0.gstatic.com/images?q=tbn:ANd9GcRp58RP1rmmDJujBUnh_as8lbyyDIXuQ78xem1GPCUUthXj_v3P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45024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2014 Winter Olympics are being held in Sochi, in Russia</a:t>
            </a:r>
            <a:endParaRPr lang="en-GB" dirty="0"/>
          </a:p>
        </p:txBody>
      </p:sp>
      <p:pic>
        <p:nvPicPr>
          <p:cNvPr id="8" name="irc_mi" descr="http://www.aslatravelgroup.com/wp-content/uploads/sochi_scenery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96331"/>
            <a:ext cx="6858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/>
              <a:t>Sochi is in Russia, the largest country in the world. It is situated on the coast of the </a:t>
            </a:r>
            <a:br>
              <a:rPr lang="en-GB" sz="3600" dirty="0" smtClean="0"/>
            </a:br>
            <a:r>
              <a:rPr lang="en-GB" sz="3600" dirty="0" smtClean="0"/>
              <a:t>Black Sea. 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3645024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Can you find it on the map?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How would you travel there from the UK?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12" name="irc_mi" descr="http://www.worldatlas.com/aatlas/infopage/sochieu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547260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en-GB" dirty="0" smtClean="0"/>
              <a:t>Russia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682752" cy="443484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Nearly double the size of the United States!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Continent: Europe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Capital city: Moscow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Official language: Russian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Weather and climate: mild summers and very cold winters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irc_mi" descr="http://taylormarshall.com/wp-content/uploads/2013/10/Russia-in-snow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88840"/>
            <a:ext cx="45365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do you think Sochi is a great place to hold the Winter Olympics?</a:t>
            </a:r>
            <a:endParaRPr lang="en-GB" dirty="0"/>
          </a:p>
        </p:txBody>
      </p:sp>
      <p:pic>
        <p:nvPicPr>
          <p:cNvPr id="16386" name="Picture 2" descr="https://encrypted-tbn3.gstatic.com/images?q=tbn:ANd9GcRVgsYKiVQABQZgX82kcx2suXZ3aJGJo_2q9h4XODrEVu2Rez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2857500" cy="1600200"/>
          </a:xfrm>
          <a:prstGeom prst="rect">
            <a:avLst/>
          </a:prstGeom>
          <a:noFill/>
        </p:spPr>
      </p:pic>
      <p:pic>
        <p:nvPicPr>
          <p:cNvPr id="16390" name="Picture 6" descr="http://i2.cdn.turner.com/cnn/dam/assets/130204125446-2014-winter-olympics-in-sochi-russia-5-horizontal-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149080"/>
            <a:ext cx="4431815" cy="2492896"/>
          </a:xfrm>
          <a:prstGeom prst="rect">
            <a:avLst/>
          </a:prstGeom>
          <a:noFill/>
        </p:spPr>
      </p:pic>
      <p:pic>
        <p:nvPicPr>
          <p:cNvPr id="16392" name="Picture 8" descr="http://i.telegraph.co.uk/multimedia/archive/02655/chemmy-alcott_2655039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3985744" cy="2487000"/>
          </a:xfrm>
          <a:prstGeom prst="rect">
            <a:avLst/>
          </a:prstGeom>
          <a:noFill/>
        </p:spPr>
      </p:pic>
      <p:pic>
        <p:nvPicPr>
          <p:cNvPr id="16394" name="Picture 10" descr="http://www.thehindu.com/multimedia/dynamic/01747/ALL_1_Sports_01_TH_1747230f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988840"/>
            <a:ext cx="2958108" cy="2362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e Sochi Olympics are c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667500" cy="635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Your task: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49838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dirty="0" smtClean="0">
                <a:solidFill>
                  <a:schemeClr val="tx2"/>
                </a:solidFill>
              </a:rPr>
              <a:t>Write about the Olympics in Sochi this year…</a:t>
            </a:r>
          </a:p>
          <a:p>
            <a:pPr>
              <a:buNone/>
            </a:pPr>
            <a:r>
              <a:rPr lang="en-GB" dirty="0" smtClean="0">
                <a:solidFill>
                  <a:schemeClr val="tx2"/>
                </a:solidFill>
              </a:rPr>
              <a:t>What have you found out?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Where is Sochi and what is it like?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If you were going to visit the Winter Olympics, what would you need to pack in your suitcase?</a:t>
            </a:r>
          </a:p>
          <a:p>
            <a:pPr>
              <a:buNone/>
            </a:pPr>
            <a:endParaRPr lang="en-GB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irc_mi" descr="http://www.sportsfeatures.com/PressPoint/images/49750-olympic-image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hockey-history.com/wp-content/uploads/2012/11/Sochi-Olympic-Mascot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93096"/>
            <a:ext cx="3577862" cy="2308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146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Flow</vt:lpstr>
      <vt:lpstr>The 2014 Winter Olympics</vt:lpstr>
      <vt:lpstr>The 2014 Winter Olympics are being held in Sochi, in Russia</vt:lpstr>
      <vt:lpstr>Sochi is in Russia, the largest country in the world. It is situated on the coast of the  Black Sea. </vt:lpstr>
      <vt:lpstr>Russia</vt:lpstr>
      <vt:lpstr>Why do you think Sochi is a great place to hold the Winter Olympics?</vt:lpstr>
      <vt:lpstr>Презентация PowerPoint</vt:lpstr>
      <vt:lpstr>Your task: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2014 Winter Olympics</dc:title>
  <dc:creator>Anneliese</dc:creator>
  <cp:lastModifiedBy>Jennifer Wood</cp:lastModifiedBy>
  <cp:revision>6</cp:revision>
  <dcterms:created xsi:type="dcterms:W3CDTF">2014-02-08T15:52:41Z</dcterms:created>
  <dcterms:modified xsi:type="dcterms:W3CDTF">2014-02-17T05:46:05Z</dcterms:modified>
</cp:coreProperties>
</file>