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8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9F448-AB67-4C73-8899-6FDCFDA80020}" type="datetimeFigureOut">
              <a:rPr lang="ru-RU" smtClean="0"/>
              <a:t>18.02.2014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4F8739-E7B8-42DD-8928-AB8D3ADFF968}" type="slidenum">
              <a:rPr lang="ru-RU" smtClean="0"/>
              <a:t>‹#›</a:t>
            </a:fld>
            <a:endParaRPr lang="ru-RU"/>
          </a:p>
        </p:txBody>
      </p:sp>
    </p:spTree>
    <p:extLst>
      <p:ext uri="{BB962C8B-B14F-4D97-AF65-F5344CB8AC3E}">
        <p14:creationId xmlns:p14="http://schemas.microsoft.com/office/powerpoint/2010/main" val="128271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1"/>
          <p:cNvSpPr>
            <a:spLocks noChangeArrowheads="1" noTextEdit="1"/>
          </p:cNvSpPr>
          <p:nvPr>
            <p:ph type="sldImg"/>
          </p:nvPr>
        </p:nvSpPr>
        <p:spPr>
          <a:xfrm>
            <a:off x="1143000" y="695325"/>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0691" name="Rectangle 2"/>
          <p:cNvSpPr>
            <a:spLocks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1"/>
          <p:cNvSpPr>
            <a:spLocks noChangeArrowheads="1" noTextEdit="1"/>
          </p:cNvSpPr>
          <p:nvPr>
            <p:ph type="sldImg"/>
          </p:nvPr>
        </p:nvSpPr>
        <p:spPr>
          <a:xfrm>
            <a:off x="1143000" y="695325"/>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9907" name="Rectangle 2"/>
          <p:cNvSpPr>
            <a:spLocks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1"/>
          <p:cNvSpPr>
            <a:spLocks noChangeArrowheads="1" noTextEdit="1"/>
          </p:cNvSpPr>
          <p:nvPr>
            <p:ph type="sldImg"/>
          </p:nvPr>
        </p:nvSpPr>
        <p:spPr>
          <a:xfrm>
            <a:off x="1143000" y="695325"/>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0931" name="Rectangle 2"/>
          <p:cNvSpPr>
            <a:spLocks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1"/>
          <p:cNvSpPr>
            <a:spLocks noChangeArrowheads="1" noTextEdit="1"/>
          </p:cNvSpPr>
          <p:nvPr>
            <p:ph type="sldImg"/>
          </p:nvPr>
        </p:nvSpPr>
        <p:spPr>
          <a:xfrm>
            <a:off x="1143000" y="695325"/>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1955" name="Rectangle 2"/>
          <p:cNvSpPr>
            <a:spLocks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1"/>
          <p:cNvSpPr>
            <a:spLocks noChangeArrowheads="1" noTextEdit="1"/>
          </p:cNvSpPr>
          <p:nvPr>
            <p:ph type="sldImg"/>
          </p:nvPr>
        </p:nvSpPr>
        <p:spPr>
          <a:xfrm>
            <a:off x="1143000" y="695325"/>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1715" name="Rectangle 2"/>
          <p:cNvSpPr>
            <a:spLocks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1"/>
          <p:cNvSpPr>
            <a:spLocks noChangeArrowheads="1" noTextEdit="1"/>
          </p:cNvSpPr>
          <p:nvPr>
            <p:ph type="sldImg"/>
          </p:nvPr>
        </p:nvSpPr>
        <p:spPr>
          <a:xfrm>
            <a:off x="1143000" y="695325"/>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2739" name="Rectangle 2"/>
          <p:cNvSpPr>
            <a:spLocks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3762" name="Rectangle 1"/>
          <p:cNvSpPr>
            <a:spLocks noChangeArrowheads="1" noTextEdit="1"/>
          </p:cNvSpPr>
          <p:nvPr>
            <p:ph type="sldImg"/>
          </p:nvPr>
        </p:nvSpPr>
        <p:spPr>
          <a:xfrm>
            <a:off x="1143000" y="695325"/>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3763" name="Rectangle 2"/>
          <p:cNvSpPr>
            <a:spLocks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1"/>
          <p:cNvSpPr>
            <a:spLocks noChangeArrowheads="1" noTextEdit="1"/>
          </p:cNvSpPr>
          <p:nvPr>
            <p:ph type="sldImg"/>
          </p:nvPr>
        </p:nvSpPr>
        <p:spPr>
          <a:xfrm>
            <a:off x="1143000" y="695325"/>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4787" name="Rectangle 2"/>
          <p:cNvSpPr>
            <a:spLocks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1"/>
          <p:cNvSpPr>
            <a:spLocks noChangeArrowheads="1" noTextEdit="1"/>
          </p:cNvSpPr>
          <p:nvPr>
            <p:ph type="sldImg"/>
          </p:nvPr>
        </p:nvSpPr>
        <p:spPr>
          <a:xfrm>
            <a:off x="1143000" y="695325"/>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5811" name="Rectangle 2"/>
          <p:cNvSpPr>
            <a:spLocks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1"/>
          <p:cNvSpPr>
            <a:spLocks noChangeArrowheads="1" noTextEdit="1"/>
          </p:cNvSpPr>
          <p:nvPr>
            <p:ph type="sldImg"/>
          </p:nvPr>
        </p:nvSpPr>
        <p:spPr>
          <a:xfrm>
            <a:off x="1143000" y="695325"/>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6835" name="Rectangle 2"/>
          <p:cNvSpPr>
            <a:spLocks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7858" name="Rectangle 1"/>
          <p:cNvSpPr>
            <a:spLocks noChangeArrowheads="1" noTextEdit="1"/>
          </p:cNvSpPr>
          <p:nvPr>
            <p:ph type="sldImg"/>
          </p:nvPr>
        </p:nvSpPr>
        <p:spPr>
          <a:xfrm>
            <a:off x="1143000" y="695325"/>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7859" name="Rectangle 2"/>
          <p:cNvSpPr>
            <a:spLocks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1"/>
          <p:cNvSpPr>
            <a:spLocks noChangeArrowheads="1" noTextEdit="1"/>
          </p:cNvSpPr>
          <p:nvPr>
            <p:ph type="sldImg"/>
          </p:nvPr>
        </p:nvSpPr>
        <p:spPr>
          <a:xfrm>
            <a:off x="1143000" y="695325"/>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883" name="Rectangle 2"/>
          <p:cNvSpPr>
            <a:spLocks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5" name="Footer Placeholder 4"/>
          <p:cNvSpPr>
            <a:spLocks noGrp="1"/>
          </p:cNvSpPr>
          <p:nvPr>
            <p:ph type="ftr" idx="11"/>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6" name="Slide Number Placeholder 5"/>
          <p:cNvSpPr>
            <a:spLocks noGrp="1"/>
          </p:cNvSpPr>
          <p:nvPr>
            <p:ph type="sldNum" idx="12"/>
          </p:nvPr>
        </p:nvSpPr>
        <p:spPr/>
        <p:txBody>
          <a:bodyPr/>
          <a:lstStyle>
            <a:lvl1pPr>
              <a:buFont typeface="Times New Roman" pitchFamily="16" charset="0"/>
              <a:buNone/>
              <a:defRPr>
                <a:latin typeface="Times New Roman" pitchFamily="16" charset="0"/>
                <a:ea typeface="MS Gothic" charset="-128"/>
              </a:defRPr>
            </a:lvl1pPr>
          </a:lstStyle>
          <a:p>
            <a:pPr>
              <a:defRPr/>
            </a:pPr>
            <a:fld id="{0F6B2F46-4C7C-48D4-9005-C1C03DD168C8}" type="slidenum">
              <a:rPr lang="en-GB"/>
              <a:pPr>
                <a:defRPr/>
              </a:pPr>
              <a:t>‹#›</a:t>
            </a:fld>
            <a:endParaRPr lang="en-GB"/>
          </a:p>
        </p:txBody>
      </p:sp>
    </p:spTree>
    <p:extLst>
      <p:ext uri="{BB962C8B-B14F-4D97-AF65-F5344CB8AC3E}">
        <p14:creationId xmlns:p14="http://schemas.microsoft.com/office/powerpoint/2010/main" val="60218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5" name="Footer Placeholder 4"/>
          <p:cNvSpPr>
            <a:spLocks noGrp="1"/>
          </p:cNvSpPr>
          <p:nvPr>
            <p:ph type="ftr" idx="11"/>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6" name="Slide Number Placeholder 5"/>
          <p:cNvSpPr>
            <a:spLocks noGrp="1"/>
          </p:cNvSpPr>
          <p:nvPr>
            <p:ph type="sldNum" idx="12"/>
          </p:nvPr>
        </p:nvSpPr>
        <p:spPr/>
        <p:txBody>
          <a:bodyPr/>
          <a:lstStyle>
            <a:lvl1pPr>
              <a:buFont typeface="Times New Roman" pitchFamily="16" charset="0"/>
              <a:buNone/>
              <a:defRPr>
                <a:latin typeface="Times New Roman" pitchFamily="16" charset="0"/>
                <a:ea typeface="MS Gothic" charset="-128"/>
              </a:defRPr>
            </a:lvl1pPr>
          </a:lstStyle>
          <a:p>
            <a:pPr>
              <a:defRPr/>
            </a:pPr>
            <a:fld id="{F76F1ED0-C781-4FA4-8C09-71C9497AC491}" type="slidenum">
              <a:rPr lang="en-GB"/>
              <a:pPr>
                <a:defRPr/>
              </a:pPr>
              <a:t>‹#›</a:t>
            </a:fld>
            <a:endParaRPr lang="en-GB"/>
          </a:p>
        </p:txBody>
      </p:sp>
    </p:spTree>
    <p:extLst>
      <p:ext uri="{BB962C8B-B14F-4D97-AF65-F5344CB8AC3E}">
        <p14:creationId xmlns:p14="http://schemas.microsoft.com/office/powerpoint/2010/main" val="3058128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5" name="Footer Placeholder 4"/>
          <p:cNvSpPr>
            <a:spLocks noGrp="1"/>
          </p:cNvSpPr>
          <p:nvPr>
            <p:ph type="ftr" idx="11"/>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6" name="Slide Number Placeholder 5"/>
          <p:cNvSpPr>
            <a:spLocks noGrp="1"/>
          </p:cNvSpPr>
          <p:nvPr>
            <p:ph type="sldNum" idx="12"/>
          </p:nvPr>
        </p:nvSpPr>
        <p:spPr/>
        <p:txBody>
          <a:bodyPr/>
          <a:lstStyle>
            <a:lvl1pPr>
              <a:buFont typeface="Times New Roman" pitchFamily="16" charset="0"/>
              <a:buNone/>
              <a:defRPr>
                <a:latin typeface="Times New Roman" pitchFamily="16" charset="0"/>
                <a:ea typeface="MS Gothic" charset="-128"/>
              </a:defRPr>
            </a:lvl1pPr>
          </a:lstStyle>
          <a:p>
            <a:pPr>
              <a:defRPr/>
            </a:pPr>
            <a:fld id="{53134358-0D17-40E4-9940-599F19CF614A}" type="slidenum">
              <a:rPr lang="en-GB"/>
              <a:pPr>
                <a:defRPr/>
              </a:pPr>
              <a:t>‹#›</a:t>
            </a:fld>
            <a:endParaRPr lang="en-GB"/>
          </a:p>
        </p:txBody>
      </p:sp>
    </p:spTree>
    <p:extLst>
      <p:ext uri="{BB962C8B-B14F-4D97-AF65-F5344CB8AC3E}">
        <p14:creationId xmlns:p14="http://schemas.microsoft.com/office/powerpoint/2010/main" val="1223309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4" name="Footer Placeholder 3"/>
          <p:cNvSpPr>
            <a:spLocks noGrp="1"/>
          </p:cNvSpPr>
          <p:nvPr>
            <p:ph type="ftr" idx="11"/>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5" name="Slide Number Placeholder 4"/>
          <p:cNvSpPr>
            <a:spLocks noGrp="1"/>
          </p:cNvSpPr>
          <p:nvPr>
            <p:ph type="sldNum" idx="12"/>
          </p:nvPr>
        </p:nvSpPr>
        <p:spPr/>
        <p:txBody>
          <a:bodyPr/>
          <a:lstStyle>
            <a:lvl1pPr>
              <a:buFont typeface="Times New Roman" pitchFamily="16" charset="0"/>
              <a:buNone/>
              <a:defRPr>
                <a:latin typeface="Times New Roman" pitchFamily="16" charset="0"/>
                <a:ea typeface="MS Gothic" charset="-128"/>
              </a:defRPr>
            </a:lvl1pPr>
          </a:lstStyle>
          <a:p>
            <a:pPr>
              <a:defRPr/>
            </a:pPr>
            <a:fld id="{4FF7378C-AAC1-42FF-85AE-EF0B63576F87}" type="slidenum">
              <a:rPr lang="en-GB"/>
              <a:pPr>
                <a:defRPr/>
              </a:pPr>
              <a:t>‹#›</a:t>
            </a:fld>
            <a:endParaRPr lang="en-GB"/>
          </a:p>
        </p:txBody>
      </p:sp>
    </p:spTree>
    <p:extLst>
      <p:ext uri="{BB962C8B-B14F-4D97-AF65-F5344CB8AC3E}">
        <p14:creationId xmlns:p14="http://schemas.microsoft.com/office/powerpoint/2010/main" val="19243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5" name="Footer Placeholder 4"/>
          <p:cNvSpPr>
            <a:spLocks noGrp="1"/>
          </p:cNvSpPr>
          <p:nvPr>
            <p:ph type="ftr" idx="11"/>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6" name="Slide Number Placeholder 5"/>
          <p:cNvSpPr>
            <a:spLocks noGrp="1"/>
          </p:cNvSpPr>
          <p:nvPr>
            <p:ph type="sldNum" idx="12"/>
          </p:nvPr>
        </p:nvSpPr>
        <p:spPr/>
        <p:txBody>
          <a:bodyPr/>
          <a:lstStyle>
            <a:lvl1pPr>
              <a:buFont typeface="Times New Roman" pitchFamily="16" charset="0"/>
              <a:buNone/>
              <a:defRPr>
                <a:latin typeface="Times New Roman" pitchFamily="16" charset="0"/>
                <a:ea typeface="MS Gothic" charset="-128"/>
              </a:defRPr>
            </a:lvl1pPr>
          </a:lstStyle>
          <a:p>
            <a:pPr>
              <a:defRPr/>
            </a:pPr>
            <a:fld id="{D41D1FA9-4493-44C7-9198-C625769F165E}" type="slidenum">
              <a:rPr lang="en-GB"/>
              <a:pPr>
                <a:defRPr/>
              </a:pPr>
              <a:t>‹#›</a:t>
            </a:fld>
            <a:endParaRPr lang="en-GB"/>
          </a:p>
        </p:txBody>
      </p:sp>
    </p:spTree>
    <p:extLst>
      <p:ext uri="{BB962C8B-B14F-4D97-AF65-F5344CB8AC3E}">
        <p14:creationId xmlns:p14="http://schemas.microsoft.com/office/powerpoint/2010/main" val="293740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5" name="Footer Placeholder 4"/>
          <p:cNvSpPr>
            <a:spLocks noGrp="1"/>
          </p:cNvSpPr>
          <p:nvPr>
            <p:ph type="ftr" idx="11"/>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6" name="Slide Number Placeholder 5"/>
          <p:cNvSpPr>
            <a:spLocks noGrp="1"/>
          </p:cNvSpPr>
          <p:nvPr>
            <p:ph type="sldNum" idx="12"/>
          </p:nvPr>
        </p:nvSpPr>
        <p:spPr/>
        <p:txBody>
          <a:bodyPr/>
          <a:lstStyle>
            <a:lvl1pPr>
              <a:buFont typeface="Times New Roman" pitchFamily="16" charset="0"/>
              <a:buNone/>
              <a:defRPr>
                <a:latin typeface="Times New Roman" pitchFamily="16" charset="0"/>
                <a:ea typeface="MS Gothic" charset="-128"/>
              </a:defRPr>
            </a:lvl1pPr>
          </a:lstStyle>
          <a:p>
            <a:pPr>
              <a:defRPr/>
            </a:pPr>
            <a:fld id="{1E5487A8-44AE-48BA-B016-27608BACFCDE}" type="slidenum">
              <a:rPr lang="en-GB"/>
              <a:pPr>
                <a:defRPr/>
              </a:pPr>
              <a:t>‹#›</a:t>
            </a:fld>
            <a:endParaRPr lang="en-GB"/>
          </a:p>
        </p:txBody>
      </p:sp>
    </p:spTree>
    <p:extLst>
      <p:ext uri="{BB962C8B-B14F-4D97-AF65-F5344CB8AC3E}">
        <p14:creationId xmlns:p14="http://schemas.microsoft.com/office/powerpoint/2010/main" val="199266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6" name="Footer Placeholder 5"/>
          <p:cNvSpPr>
            <a:spLocks noGrp="1"/>
          </p:cNvSpPr>
          <p:nvPr>
            <p:ph type="ftr" idx="11"/>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7" name="Slide Number Placeholder 6"/>
          <p:cNvSpPr>
            <a:spLocks noGrp="1"/>
          </p:cNvSpPr>
          <p:nvPr>
            <p:ph type="sldNum" idx="12"/>
          </p:nvPr>
        </p:nvSpPr>
        <p:spPr/>
        <p:txBody>
          <a:bodyPr/>
          <a:lstStyle>
            <a:lvl1pPr>
              <a:buFont typeface="Times New Roman" pitchFamily="16" charset="0"/>
              <a:buNone/>
              <a:defRPr>
                <a:latin typeface="Times New Roman" pitchFamily="16" charset="0"/>
                <a:ea typeface="MS Gothic" charset="-128"/>
              </a:defRPr>
            </a:lvl1pPr>
          </a:lstStyle>
          <a:p>
            <a:pPr>
              <a:defRPr/>
            </a:pPr>
            <a:fld id="{B3F13696-E04C-46DE-9646-B7F9A678CF94}" type="slidenum">
              <a:rPr lang="en-GB"/>
              <a:pPr>
                <a:defRPr/>
              </a:pPr>
              <a:t>‹#›</a:t>
            </a:fld>
            <a:endParaRPr lang="en-GB"/>
          </a:p>
        </p:txBody>
      </p:sp>
    </p:spTree>
    <p:extLst>
      <p:ext uri="{BB962C8B-B14F-4D97-AF65-F5344CB8AC3E}">
        <p14:creationId xmlns:p14="http://schemas.microsoft.com/office/powerpoint/2010/main" val="229372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8" name="Footer Placeholder 7"/>
          <p:cNvSpPr>
            <a:spLocks noGrp="1"/>
          </p:cNvSpPr>
          <p:nvPr>
            <p:ph type="ftr" idx="11"/>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9" name="Slide Number Placeholder 8"/>
          <p:cNvSpPr>
            <a:spLocks noGrp="1"/>
          </p:cNvSpPr>
          <p:nvPr>
            <p:ph type="sldNum" idx="12"/>
          </p:nvPr>
        </p:nvSpPr>
        <p:spPr/>
        <p:txBody>
          <a:bodyPr/>
          <a:lstStyle>
            <a:lvl1pPr>
              <a:buFont typeface="Times New Roman" pitchFamily="16" charset="0"/>
              <a:buNone/>
              <a:defRPr>
                <a:latin typeface="Times New Roman" pitchFamily="16" charset="0"/>
                <a:ea typeface="MS Gothic" charset="-128"/>
              </a:defRPr>
            </a:lvl1pPr>
          </a:lstStyle>
          <a:p>
            <a:pPr>
              <a:defRPr/>
            </a:pPr>
            <a:fld id="{4744E522-8913-49CC-BB60-9A01961C4CF3}" type="slidenum">
              <a:rPr lang="en-GB"/>
              <a:pPr>
                <a:defRPr/>
              </a:pPr>
              <a:t>‹#›</a:t>
            </a:fld>
            <a:endParaRPr lang="en-GB"/>
          </a:p>
        </p:txBody>
      </p:sp>
    </p:spTree>
    <p:extLst>
      <p:ext uri="{BB962C8B-B14F-4D97-AF65-F5344CB8AC3E}">
        <p14:creationId xmlns:p14="http://schemas.microsoft.com/office/powerpoint/2010/main" val="175683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4" name="Footer Placeholder 3"/>
          <p:cNvSpPr>
            <a:spLocks noGrp="1"/>
          </p:cNvSpPr>
          <p:nvPr>
            <p:ph type="ftr" idx="11"/>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5" name="Slide Number Placeholder 4"/>
          <p:cNvSpPr>
            <a:spLocks noGrp="1"/>
          </p:cNvSpPr>
          <p:nvPr>
            <p:ph type="sldNum" idx="12"/>
          </p:nvPr>
        </p:nvSpPr>
        <p:spPr/>
        <p:txBody>
          <a:bodyPr/>
          <a:lstStyle>
            <a:lvl1pPr>
              <a:buFont typeface="Times New Roman" pitchFamily="16" charset="0"/>
              <a:buNone/>
              <a:defRPr>
                <a:latin typeface="Times New Roman" pitchFamily="16" charset="0"/>
                <a:ea typeface="MS Gothic" charset="-128"/>
              </a:defRPr>
            </a:lvl1pPr>
          </a:lstStyle>
          <a:p>
            <a:pPr>
              <a:defRPr/>
            </a:pPr>
            <a:fld id="{BD1FCE96-EB96-4F43-9DDE-B61ABD09592E}" type="slidenum">
              <a:rPr lang="en-GB"/>
              <a:pPr>
                <a:defRPr/>
              </a:pPr>
              <a:t>‹#›</a:t>
            </a:fld>
            <a:endParaRPr lang="en-GB"/>
          </a:p>
        </p:txBody>
      </p:sp>
    </p:spTree>
    <p:extLst>
      <p:ext uri="{BB962C8B-B14F-4D97-AF65-F5344CB8AC3E}">
        <p14:creationId xmlns:p14="http://schemas.microsoft.com/office/powerpoint/2010/main" val="169658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3" name="Footer Placeholder 2"/>
          <p:cNvSpPr>
            <a:spLocks noGrp="1"/>
          </p:cNvSpPr>
          <p:nvPr>
            <p:ph type="ftr" idx="11"/>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4" name="Slide Number Placeholder 3"/>
          <p:cNvSpPr>
            <a:spLocks noGrp="1"/>
          </p:cNvSpPr>
          <p:nvPr>
            <p:ph type="sldNum" idx="12"/>
          </p:nvPr>
        </p:nvSpPr>
        <p:spPr/>
        <p:txBody>
          <a:bodyPr/>
          <a:lstStyle>
            <a:lvl1pPr>
              <a:buFont typeface="Times New Roman" pitchFamily="16" charset="0"/>
              <a:buNone/>
              <a:defRPr>
                <a:latin typeface="Times New Roman" pitchFamily="16" charset="0"/>
                <a:ea typeface="MS Gothic" charset="-128"/>
              </a:defRPr>
            </a:lvl1pPr>
          </a:lstStyle>
          <a:p>
            <a:pPr>
              <a:defRPr/>
            </a:pPr>
            <a:fld id="{6D5C007F-D88C-4BC6-8A9F-FAE061CF74A4}" type="slidenum">
              <a:rPr lang="en-GB"/>
              <a:pPr>
                <a:defRPr/>
              </a:pPr>
              <a:t>‹#›</a:t>
            </a:fld>
            <a:endParaRPr lang="en-GB"/>
          </a:p>
        </p:txBody>
      </p:sp>
    </p:spTree>
    <p:extLst>
      <p:ext uri="{BB962C8B-B14F-4D97-AF65-F5344CB8AC3E}">
        <p14:creationId xmlns:p14="http://schemas.microsoft.com/office/powerpoint/2010/main" val="2793641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6" name="Footer Placeholder 5"/>
          <p:cNvSpPr>
            <a:spLocks noGrp="1"/>
          </p:cNvSpPr>
          <p:nvPr>
            <p:ph type="ftr" idx="11"/>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7" name="Slide Number Placeholder 6"/>
          <p:cNvSpPr>
            <a:spLocks noGrp="1"/>
          </p:cNvSpPr>
          <p:nvPr>
            <p:ph type="sldNum" idx="12"/>
          </p:nvPr>
        </p:nvSpPr>
        <p:spPr/>
        <p:txBody>
          <a:bodyPr/>
          <a:lstStyle>
            <a:lvl1pPr>
              <a:buFont typeface="Times New Roman" pitchFamily="16" charset="0"/>
              <a:buNone/>
              <a:defRPr>
                <a:latin typeface="Times New Roman" pitchFamily="16" charset="0"/>
                <a:ea typeface="MS Gothic" charset="-128"/>
              </a:defRPr>
            </a:lvl1pPr>
          </a:lstStyle>
          <a:p>
            <a:pPr>
              <a:defRPr/>
            </a:pPr>
            <a:fld id="{89AB412B-B5CD-46C8-99C8-DBE282B37F56}" type="slidenum">
              <a:rPr lang="en-GB"/>
              <a:pPr>
                <a:defRPr/>
              </a:pPr>
              <a:t>‹#›</a:t>
            </a:fld>
            <a:endParaRPr lang="en-GB"/>
          </a:p>
        </p:txBody>
      </p:sp>
    </p:spTree>
    <p:extLst>
      <p:ext uri="{BB962C8B-B14F-4D97-AF65-F5344CB8AC3E}">
        <p14:creationId xmlns:p14="http://schemas.microsoft.com/office/powerpoint/2010/main" val="151142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6" name="Footer Placeholder 5"/>
          <p:cNvSpPr>
            <a:spLocks noGrp="1"/>
          </p:cNvSpPr>
          <p:nvPr>
            <p:ph type="ftr" idx="11"/>
          </p:nvPr>
        </p:nvSpPr>
        <p:spPr/>
        <p:txBody>
          <a:bodyPr/>
          <a:lstStyle>
            <a:lvl1pPr>
              <a:buFont typeface="Times New Roman" pitchFamily="16" charset="0"/>
              <a:buNone/>
              <a:defRPr>
                <a:latin typeface="Times New Roman" pitchFamily="16" charset="0"/>
                <a:ea typeface="MS Gothic" charset="-128"/>
              </a:defRPr>
            </a:lvl1pPr>
          </a:lstStyle>
          <a:p>
            <a:pPr>
              <a:defRPr/>
            </a:pPr>
            <a:endParaRPr lang="en-GB"/>
          </a:p>
        </p:txBody>
      </p:sp>
      <p:sp>
        <p:nvSpPr>
          <p:cNvPr id="7" name="Slide Number Placeholder 6"/>
          <p:cNvSpPr>
            <a:spLocks noGrp="1"/>
          </p:cNvSpPr>
          <p:nvPr>
            <p:ph type="sldNum" idx="12"/>
          </p:nvPr>
        </p:nvSpPr>
        <p:spPr/>
        <p:txBody>
          <a:bodyPr/>
          <a:lstStyle>
            <a:lvl1pPr>
              <a:buFont typeface="Times New Roman" pitchFamily="16" charset="0"/>
              <a:buNone/>
              <a:defRPr>
                <a:latin typeface="Times New Roman" pitchFamily="16" charset="0"/>
                <a:ea typeface="MS Gothic" charset="-128"/>
              </a:defRPr>
            </a:lvl1pPr>
          </a:lstStyle>
          <a:p>
            <a:pPr>
              <a:defRPr/>
            </a:pPr>
            <a:fld id="{B264BA18-C876-44DA-BD32-7F5C8A7A5530}" type="slidenum">
              <a:rPr lang="en-GB"/>
              <a:pPr>
                <a:defRPr/>
              </a:pPr>
              <a:t>‹#›</a:t>
            </a:fld>
            <a:endParaRPr lang="en-GB"/>
          </a:p>
        </p:txBody>
      </p:sp>
    </p:spTree>
    <p:extLst>
      <p:ext uri="{BB962C8B-B14F-4D97-AF65-F5344CB8AC3E}">
        <p14:creationId xmlns:p14="http://schemas.microsoft.com/office/powerpoint/2010/main" val="70698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5123"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mn-ea"/>
              </a:defRPr>
            </a:lvl1pPr>
          </a:lstStyle>
          <a:p>
            <a:pPr defTabSz="449263" fontAlgn="base">
              <a:spcBef>
                <a:spcPct val="0"/>
              </a:spcBef>
              <a:spcAft>
                <a:spcPct val="0"/>
              </a:spcAft>
              <a:buClr>
                <a:srgbClr val="000000"/>
              </a:buClr>
              <a:buSzPct val="100000"/>
              <a:buFont typeface="Times New Roman" pitchFamily="18" charset="0"/>
              <a:buNone/>
              <a:defRPr/>
            </a:pPr>
            <a:endParaRPr lang="en-GB"/>
          </a:p>
        </p:txBody>
      </p:sp>
      <p:sp>
        <p:nvSpPr>
          <p:cNvPr id="1028" name="Rectangle 4"/>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mn-ea"/>
              </a:defRPr>
            </a:lvl1pPr>
          </a:lstStyle>
          <a:p>
            <a:pPr defTabSz="449263" fontAlgn="base">
              <a:spcBef>
                <a:spcPct val="0"/>
              </a:spcBef>
              <a:spcAft>
                <a:spcPct val="0"/>
              </a:spcAft>
              <a:buClr>
                <a:srgbClr val="000000"/>
              </a:buClr>
              <a:buSzPct val="100000"/>
              <a:buFont typeface="Times New Roman" pitchFamily="18" charset="0"/>
              <a:buNone/>
              <a:defRPr/>
            </a:pPr>
            <a:endParaRPr lang="en-GB"/>
          </a:p>
        </p:txBody>
      </p:sp>
      <p:sp>
        <p:nvSpPr>
          <p:cNvPr id="1029"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mn-ea"/>
              </a:defRPr>
            </a:lvl1pPr>
          </a:lstStyle>
          <a:p>
            <a:pPr defTabSz="449263" fontAlgn="base">
              <a:spcBef>
                <a:spcPct val="0"/>
              </a:spcBef>
              <a:spcAft>
                <a:spcPct val="0"/>
              </a:spcAft>
              <a:buClr>
                <a:srgbClr val="000000"/>
              </a:buClr>
              <a:buSzPct val="100000"/>
              <a:buFont typeface="Times New Roman" pitchFamily="18" charset="0"/>
              <a:buNone/>
              <a:defRPr/>
            </a:pPr>
            <a:fld id="{A6200D7A-0BCC-4526-814E-E902A310BEED}" type="slidenum">
              <a:rPr lang="en-GB"/>
              <a:pPr defTabSz="449263" fontAlgn="base">
                <a:spcBef>
                  <a:spcPct val="0"/>
                </a:spcBef>
                <a:spcAft>
                  <a:spcPct val="0"/>
                </a:spcAft>
                <a:buClr>
                  <a:srgbClr val="000000"/>
                </a:buClr>
                <a:buSzPct val="100000"/>
                <a:buFont typeface="Times New Roman" pitchFamily="18" charset="0"/>
                <a:buNone/>
                <a:defRPr/>
              </a:pPr>
              <a:t>‹#›</a:t>
            </a:fld>
            <a:endParaRPr lang="en-GB"/>
          </a:p>
        </p:txBody>
      </p:sp>
    </p:spTree>
    <p:extLst>
      <p:ext uri="{BB962C8B-B14F-4D97-AF65-F5344CB8AC3E}">
        <p14:creationId xmlns:p14="http://schemas.microsoft.com/office/powerpoint/2010/main" val="3664083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pitchFamily="34" charset="0"/>
          <a:cs typeface="Arial"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9011" name="Rectangle 2"/>
          <p:cNvSpPr>
            <a:spLocks noGrp="1" noChangeArrowheads="1"/>
          </p:cNvSpPr>
          <p:nvPr>
            <p:ph type="title"/>
          </p:nvPr>
        </p:nvSpPr>
        <p:spPr>
          <a:xfrm>
            <a:off x="755650" y="260350"/>
            <a:ext cx="77724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u="sng" smtClean="0">
                <a:latin typeface="Comic Sans MS" pitchFamily="66" charset="0"/>
              </a:rPr>
              <a:t>Thames Barrier</a:t>
            </a:r>
            <a:br>
              <a:rPr lang="en-GB" u="sng" smtClean="0">
                <a:latin typeface="Comic Sans MS" pitchFamily="66" charset="0"/>
              </a:rPr>
            </a:br>
            <a:r>
              <a:rPr lang="en-GB" smtClean="0">
                <a:latin typeface="Comic Sans MS" pitchFamily="66" charset="0"/>
              </a:rPr>
              <a:t>How does it protect London?</a:t>
            </a:r>
          </a:p>
        </p:txBody>
      </p:sp>
    </p:spTree>
    <p:extLst>
      <p:ext uri="{BB962C8B-B14F-4D97-AF65-F5344CB8AC3E}">
        <p14:creationId xmlns:p14="http://schemas.microsoft.com/office/powerpoint/2010/main" val="24511357"/>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8353425" cy="5773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08745644"/>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1"/>
          <p:cNvSpPr>
            <a:spLocks noGrp="1" noChangeArrowheads="1"/>
          </p:cNvSpPr>
          <p:nvPr>
            <p:ph type="title"/>
          </p:nvPr>
        </p:nvSpPr>
        <p:spPr>
          <a:xfrm>
            <a:off x="468313" y="0"/>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smtClean="0">
                <a:latin typeface="Comic Sans MS" pitchFamily="66" charset="0"/>
              </a:rPr>
              <a:t>Using a double page in your exercise books, complete a spider diagram like this:</a:t>
            </a:r>
          </a:p>
        </p:txBody>
      </p:sp>
      <p:sp>
        <p:nvSpPr>
          <p:cNvPr id="13314" name="Text Box 2"/>
          <p:cNvSpPr txBox="1">
            <a:spLocks noChangeArrowheads="1"/>
          </p:cNvSpPr>
          <p:nvPr/>
        </p:nvSpPr>
        <p:spPr bwMode="auto">
          <a:xfrm>
            <a:off x="3276600" y="3141663"/>
            <a:ext cx="2447925"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defTabSz="449263" fontAlgn="base">
              <a:spcBef>
                <a:spcPts val="1500"/>
              </a:spcBef>
              <a:spcAft>
                <a:spcPct val="0"/>
              </a:spcAft>
              <a:buClr>
                <a:srgbClr val="000000"/>
              </a:buClr>
              <a:buSzPct val="100000"/>
              <a:buFont typeface="Times New Roman" pitchFamily="18" charset="0"/>
              <a:buNone/>
              <a:defRPr/>
            </a:pPr>
            <a:r>
              <a:rPr lang="en-GB" sz="2400" smtClean="0">
                <a:latin typeface="Comic Sans MS" pitchFamily="66" charset="0"/>
                <a:ea typeface="MS Gothic" pitchFamily="49" charset="-128"/>
              </a:rPr>
              <a:t>Thames Barrier</a:t>
            </a:r>
          </a:p>
        </p:txBody>
      </p:sp>
      <p:sp>
        <p:nvSpPr>
          <p:cNvPr id="13315" name="Text Box 3"/>
          <p:cNvSpPr txBox="1">
            <a:spLocks noChangeArrowheads="1"/>
          </p:cNvSpPr>
          <p:nvPr/>
        </p:nvSpPr>
        <p:spPr bwMode="auto">
          <a:xfrm>
            <a:off x="1258888" y="1844675"/>
            <a:ext cx="2016125" cy="119062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defTabSz="449263" fontAlgn="base">
              <a:spcBef>
                <a:spcPts val="1500"/>
              </a:spcBef>
              <a:spcAft>
                <a:spcPct val="0"/>
              </a:spcAft>
              <a:buClr>
                <a:srgbClr val="000000"/>
              </a:buClr>
              <a:buSzPct val="100000"/>
              <a:buFont typeface="Times New Roman" pitchFamily="18" charset="0"/>
              <a:buNone/>
              <a:defRPr/>
            </a:pPr>
            <a:r>
              <a:rPr lang="en-GB" sz="2400" smtClean="0">
                <a:latin typeface="Comic Sans MS" pitchFamily="66" charset="0"/>
                <a:ea typeface="MS Gothic" pitchFamily="49" charset="-128"/>
              </a:rPr>
              <a:t>Any other information/statistics</a:t>
            </a:r>
          </a:p>
        </p:txBody>
      </p:sp>
      <p:sp>
        <p:nvSpPr>
          <p:cNvPr id="13316" name="Text Box 4"/>
          <p:cNvSpPr txBox="1">
            <a:spLocks noChangeArrowheads="1"/>
          </p:cNvSpPr>
          <p:nvPr/>
        </p:nvSpPr>
        <p:spPr bwMode="auto">
          <a:xfrm>
            <a:off x="1908175" y="3933825"/>
            <a:ext cx="151130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defTabSz="449263" fontAlgn="base">
              <a:spcBef>
                <a:spcPts val="1500"/>
              </a:spcBef>
              <a:spcAft>
                <a:spcPct val="0"/>
              </a:spcAft>
              <a:buClr>
                <a:srgbClr val="000000"/>
              </a:buClr>
              <a:buSzPct val="100000"/>
              <a:buFont typeface="Times New Roman" pitchFamily="18" charset="0"/>
              <a:buNone/>
              <a:defRPr/>
            </a:pPr>
            <a:r>
              <a:rPr lang="en-GB" sz="2400" smtClean="0">
                <a:latin typeface="Comic Sans MS" pitchFamily="66" charset="0"/>
                <a:ea typeface="MS Gothic" pitchFamily="49" charset="-128"/>
              </a:rPr>
              <a:t>Future</a:t>
            </a:r>
          </a:p>
        </p:txBody>
      </p:sp>
      <p:sp>
        <p:nvSpPr>
          <p:cNvPr id="13317" name="Text Box 5"/>
          <p:cNvSpPr txBox="1">
            <a:spLocks noChangeArrowheads="1"/>
          </p:cNvSpPr>
          <p:nvPr/>
        </p:nvSpPr>
        <p:spPr bwMode="auto">
          <a:xfrm>
            <a:off x="5148263" y="4149725"/>
            <a:ext cx="1584325"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defTabSz="449263" fontAlgn="base">
              <a:spcBef>
                <a:spcPts val="1500"/>
              </a:spcBef>
              <a:spcAft>
                <a:spcPct val="0"/>
              </a:spcAft>
              <a:buClr>
                <a:srgbClr val="000000"/>
              </a:buClr>
              <a:buSzPct val="100000"/>
              <a:buFont typeface="Times New Roman" pitchFamily="18" charset="0"/>
              <a:buNone/>
              <a:defRPr/>
            </a:pPr>
            <a:r>
              <a:rPr lang="en-GB" sz="2400" smtClean="0">
                <a:latin typeface="Comic Sans MS" pitchFamily="66" charset="0"/>
                <a:ea typeface="MS Gothic" pitchFamily="49" charset="-128"/>
              </a:rPr>
              <a:t>Present</a:t>
            </a:r>
          </a:p>
        </p:txBody>
      </p:sp>
      <p:sp>
        <p:nvSpPr>
          <p:cNvPr id="13318" name="Text Box 6"/>
          <p:cNvSpPr txBox="1">
            <a:spLocks noChangeArrowheads="1"/>
          </p:cNvSpPr>
          <p:nvPr/>
        </p:nvSpPr>
        <p:spPr bwMode="auto">
          <a:xfrm>
            <a:off x="5651500" y="2276475"/>
            <a:ext cx="1296988"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defTabSz="449263" fontAlgn="base">
              <a:spcBef>
                <a:spcPts val="1500"/>
              </a:spcBef>
              <a:spcAft>
                <a:spcPct val="0"/>
              </a:spcAft>
              <a:buClr>
                <a:srgbClr val="000000"/>
              </a:buClr>
              <a:buSzPct val="100000"/>
              <a:buFont typeface="Times New Roman" pitchFamily="18" charset="0"/>
              <a:buNone/>
              <a:defRPr/>
            </a:pPr>
            <a:r>
              <a:rPr lang="en-GB" sz="2400" smtClean="0">
                <a:latin typeface="Comic Sans MS" pitchFamily="66" charset="0"/>
                <a:ea typeface="MS Gothic" pitchFamily="49" charset="-128"/>
              </a:rPr>
              <a:t>Past</a:t>
            </a:r>
          </a:p>
        </p:txBody>
      </p:sp>
      <p:sp>
        <p:nvSpPr>
          <p:cNvPr id="13319" name="Line 7"/>
          <p:cNvSpPr>
            <a:spLocks noChangeShapeType="1"/>
          </p:cNvSpPr>
          <p:nvPr/>
        </p:nvSpPr>
        <p:spPr bwMode="auto">
          <a:xfrm flipH="1">
            <a:off x="3275013" y="3573463"/>
            <a:ext cx="146050" cy="36036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defRPr/>
            </a:pPr>
            <a:endParaRPr lang="en-GB">
              <a:solidFill>
                <a:srgbClr val="FFFFFF"/>
              </a:solidFill>
              <a:ea typeface="MS Gothic" pitchFamily="49" charset="-128"/>
            </a:endParaRPr>
          </a:p>
        </p:txBody>
      </p:sp>
      <p:sp>
        <p:nvSpPr>
          <p:cNvPr id="13320" name="Line 8"/>
          <p:cNvSpPr>
            <a:spLocks noChangeShapeType="1"/>
          </p:cNvSpPr>
          <p:nvPr/>
        </p:nvSpPr>
        <p:spPr bwMode="auto">
          <a:xfrm flipH="1" flipV="1">
            <a:off x="3275013" y="2635250"/>
            <a:ext cx="361950" cy="5080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defRPr/>
            </a:pPr>
            <a:endParaRPr lang="en-GB">
              <a:solidFill>
                <a:srgbClr val="FFFFFF"/>
              </a:solidFill>
              <a:ea typeface="MS Gothic" pitchFamily="49" charset="-128"/>
            </a:endParaRPr>
          </a:p>
        </p:txBody>
      </p:sp>
      <p:sp>
        <p:nvSpPr>
          <p:cNvPr id="13321" name="Line 9"/>
          <p:cNvSpPr>
            <a:spLocks noChangeShapeType="1"/>
          </p:cNvSpPr>
          <p:nvPr/>
        </p:nvSpPr>
        <p:spPr bwMode="auto">
          <a:xfrm flipV="1">
            <a:off x="5219700" y="2490788"/>
            <a:ext cx="431800" cy="65246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defRPr/>
            </a:pPr>
            <a:endParaRPr lang="en-GB">
              <a:solidFill>
                <a:srgbClr val="FFFFFF"/>
              </a:solidFill>
              <a:ea typeface="MS Gothic" pitchFamily="49" charset="-128"/>
            </a:endParaRPr>
          </a:p>
        </p:txBody>
      </p:sp>
      <p:sp>
        <p:nvSpPr>
          <p:cNvPr id="13322" name="Line 10"/>
          <p:cNvSpPr>
            <a:spLocks noChangeShapeType="1"/>
          </p:cNvSpPr>
          <p:nvPr/>
        </p:nvSpPr>
        <p:spPr bwMode="auto">
          <a:xfrm>
            <a:off x="5508625" y="3644900"/>
            <a:ext cx="71438" cy="57626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defRPr/>
            </a:pPr>
            <a:endParaRPr lang="en-GB">
              <a:solidFill>
                <a:srgbClr val="FFFFFF"/>
              </a:solidFill>
              <a:ea typeface="MS Gothic" pitchFamily="49" charset="-128"/>
            </a:endParaRPr>
          </a:p>
        </p:txBody>
      </p:sp>
    </p:spTree>
    <p:extLst>
      <p:ext uri="{BB962C8B-B14F-4D97-AF65-F5344CB8AC3E}">
        <p14:creationId xmlns:p14="http://schemas.microsoft.com/office/powerpoint/2010/main" val="390534832"/>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1"/>
          <p:cNvSpPr>
            <a:spLocks noGrp="1" noChangeArrowheads="1"/>
          </p:cNvSpPr>
          <p:nvPr>
            <p:ph type="title"/>
          </p:nvPr>
        </p:nvSpPr>
        <p:spPr>
          <a:xfrm>
            <a:off x="468313" y="0"/>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Comic Sans MS" pitchFamily="66" charset="0"/>
              </a:rPr>
              <a:t>Exam questions</a:t>
            </a:r>
          </a:p>
        </p:txBody>
      </p:sp>
      <p:sp>
        <p:nvSpPr>
          <p:cNvPr id="310275" name="Rectangle 2"/>
          <p:cNvSpPr>
            <a:spLocks noGrp="1" noChangeArrowheads="1"/>
          </p:cNvSpPr>
          <p:nvPr>
            <p:ph type="body" idx="1"/>
          </p:nvPr>
        </p:nvSpPr>
        <p:spPr>
          <a:xfrm>
            <a:off x="250825" y="1600200"/>
            <a:ext cx="8713788" cy="4525963"/>
          </a:xfrm>
        </p:spPr>
        <p:txBody>
          <a:bodyPr/>
          <a:lstStyle/>
          <a:p>
            <a:pPr eaLnBrk="1" hangingPunct="1">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smtClean="0">
                <a:latin typeface="Comic Sans MS" pitchFamily="66" charset="0"/>
              </a:rPr>
              <a:t>Explain one method that can prevent flooding (4)</a:t>
            </a:r>
          </a:p>
          <a:p>
            <a:pPr eaLnBrk="1" hangingPunct="1">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800" smtClean="0">
              <a:latin typeface="Comic Sans MS" pitchFamily="66" charset="0"/>
            </a:endParaRPr>
          </a:p>
          <a:p>
            <a:pPr eaLnBrk="1" hangingPunct="1">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smtClean="0">
                <a:latin typeface="Comic Sans MS" pitchFamily="66" charset="0"/>
              </a:rPr>
              <a:t>Using at least one example you have studied, explain how flooding is managed (6)</a:t>
            </a:r>
          </a:p>
        </p:txBody>
      </p:sp>
    </p:spTree>
    <p:extLst>
      <p:ext uri="{BB962C8B-B14F-4D97-AF65-F5344CB8AC3E}">
        <p14:creationId xmlns:p14="http://schemas.microsoft.com/office/powerpoint/2010/main" val="2599739198"/>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1"/>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Comic Sans MS" pitchFamily="66" charset="0"/>
              </a:rPr>
              <a:t>Learning Outcomes</a:t>
            </a:r>
          </a:p>
        </p:txBody>
      </p:sp>
      <p:sp>
        <p:nvSpPr>
          <p:cNvPr id="300035" name="Rectangle 2"/>
          <p:cNvSpPr>
            <a:spLocks noGrp="1" noChangeArrowheads="1"/>
          </p:cNvSpPr>
          <p:nvPr>
            <p:ph type="body" idx="1"/>
          </p:nvPr>
        </p:nvSpPr>
        <p:spPr>
          <a:xfrm>
            <a:off x="457200" y="1600200"/>
            <a:ext cx="8229600" cy="4525963"/>
          </a:xfrm>
        </p:spPr>
        <p:txBody>
          <a:bodyPr/>
          <a:lstStyle/>
          <a:p>
            <a:pPr marL="341313" indent="-341313"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mtClean="0">
                <a:latin typeface="Comic Sans MS" pitchFamily="66" charset="0"/>
              </a:rPr>
              <a:t>By the end of the lesson you will be able to:</a:t>
            </a:r>
          </a:p>
          <a:p>
            <a:pPr marL="341313" indent="-341313" eaLnBrk="1" hangingPunct="1">
              <a:buFont typeface="Comic Sans MS" pitchFamily="66"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mtClean="0">
                <a:latin typeface="Comic Sans MS" pitchFamily="66" charset="0"/>
              </a:rPr>
              <a:t>Explain how the Thames Barrier protects London from flooding</a:t>
            </a:r>
          </a:p>
        </p:txBody>
      </p:sp>
    </p:spTree>
    <p:extLst>
      <p:ext uri="{BB962C8B-B14F-4D97-AF65-F5344CB8AC3E}">
        <p14:creationId xmlns:p14="http://schemas.microsoft.com/office/powerpoint/2010/main" val="4074761047"/>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16463" cy="3144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10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0"/>
            <a:ext cx="4716462" cy="3143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106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92538"/>
            <a:ext cx="4598988" cy="3065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106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0088" y="3768725"/>
            <a:ext cx="4633912" cy="3089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79694447"/>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1"/>
          <p:cNvSpPr>
            <a:spLocks noGrp="1" noChangeArrowheads="1"/>
          </p:cNvSpPr>
          <p:nvPr>
            <p:ph type="title"/>
          </p:nvPr>
        </p:nvSpPr>
        <p:spPr>
          <a:xfrm>
            <a:off x="468313" y="0"/>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Comic Sans MS" pitchFamily="66" charset="0"/>
              </a:rPr>
              <a:t>River Thames</a:t>
            </a:r>
          </a:p>
        </p:txBody>
      </p:sp>
      <p:pic>
        <p:nvPicPr>
          <p:cNvPr id="302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41438"/>
            <a:ext cx="8351837" cy="4933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92288354"/>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1"/>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Comic Sans MS" pitchFamily="66" charset="0"/>
              </a:rPr>
              <a:t>River Thames catchment area</a:t>
            </a:r>
          </a:p>
        </p:txBody>
      </p:sp>
      <p:pic>
        <p:nvPicPr>
          <p:cNvPr id="303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268413"/>
            <a:ext cx="7786687" cy="5387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18034621"/>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1"/>
          <p:cNvSpPr>
            <a:spLocks noGrp="1" noChangeArrowheads="1"/>
          </p:cNvSpPr>
          <p:nvPr>
            <p:ph type="title"/>
          </p:nvPr>
        </p:nvSpPr>
        <p:spPr>
          <a:xfrm>
            <a:off x="323850" y="190500"/>
            <a:ext cx="8362950" cy="131286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smtClean="0">
                <a:latin typeface="Comic Sans MS" pitchFamily="66" charset="0"/>
              </a:rPr>
              <a:t>How does flooding in London happen?</a:t>
            </a:r>
          </a:p>
        </p:txBody>
      </p:sp>
      <p:sp>
        <p:nvSpPr>
          <p:cNvPr id="8194" name="Text Box 2"/>
          <p:cNvSpPr txBox="1">
            <a:spLocks noChangeArrowheads="1"/>
          </p:cNvSpPr>
          <p:nvPr/>
        </p:nvSpPr>
        <p:spPr bwMode="auto">
          <a:xfrm>
            <a:off x="250825" y="1628775"/>
            <a:ext cx="4249738" cy="45212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itchFamily="34" charset="0"/>
                <a:cs typeface="Arial" pitchFamily="34"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itchFamily="34" charset="0"/>
                <a:cs typeface="Arial" pitchFamily="34"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itchFamily="34" charset="0"/>
                <a:cs typeface="Arial" pitchFamily="34"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itchFamily="34" charset="0"/>
                <a:cs typeface="Arial" pitchFamily="34"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itchFamily="34" charset="0"/>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itchFamily="34" charset="0"/>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itchFamily="34" charset="0"/>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itchFamily="34" charset="0"/>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itchFamily="34" charset="0"/>
                <a:cs typeface="Arial" pitchFamily="34" charset="0"/>
              </a:defRPr>
            </a:lvl9pPr>
          </a:lstStyle>
          <a:p>
            <a:pPr defTabSz="449263" fontAlgn="base">
              <a:spcBef>
                <a:spcPts val="1250"/>
              </a:spcBef>
              <a:spcAft>
                <a:spcPct val="0"/>
              </a:spcAft>
              <a:buClr>
                <a:srgbClr val="000000"/>
              </a:buClr>
              <a:buSzPct val="100000"/>
              <a:buFont typeface="Times New Roman" pitchFamily="18" charset="0"/>
              <a:buAutoNum type="arabicPeriod"/>
              <a:defRPr/>
            </a:pPr>
            <a:r>
              <a:rPr lang="en-GB" sz="2000" u="sng" smtClean="0">
                <a:latin typeface="Comic Sans MS" pitchFamily="66" charset="0"/>
                <a:ea typeface="MS Gothic" pitchFamily="49" charset="-128"/>
              </a:rPr>
              <a:t>Flooding from the river source</a:t>
            </a:r>
          </a:p>
          <a:p>
            <a:pPr defTabSz="449263" fontAlgn="base">
              <a:spcBef>
                <a:spcPts val="1250"/>
              </a:spcBef>
              <a:spcAft>
                <a:spcPct val="0"/>
              </a:spcAft>
              <a:defRPr/>
            </a:pPr>
            <a:r>
              <a:rPr lang="en-GB" sz="2000" smtClean="0">
                <a:latin typeface="Comic Sans MS" pitchFamily="66" charset="0"/>
                <a:ea typeface="MS Gothic" pitchFamily="49" charset="-128"/>
              </a:rPr>
              <a:t>When there is precipitation at the source of the River Thames in Gloucestershire, it takes a while to reach London. If there is also heavy precipitation in areas where there are tributaries of the Thames as well as in London, then there is potential for floods (especially when combined with a high tide – as the river is affected by tides in London).</a:t>
            </a:r>
          </a:p>
        </p:txBody>
      </p:sp>
      <p:sp>
        <p:nvSpPr>
          <p:cNvPr id="8195" name="Text Box 3"/>
          <p:cNvSpPr txBox="1">
            <a:spLocks noChangeArrowheads="1"/>
          </p:cNvSpPr>
          <p:nvPr/>
        </p:nvSpPr>
        <p:spPr bwMode="auto">
          <a:xfrm>
            <a:off x="4643438" y="1628775"/>
            <a:ext cx="4249737" cy="33020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itchFamily="34" charset="0"/>
                <a:cs typeface="Arial" pitchFamily="34"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itchFamily="34" charset="0"/>
                <a:cs typeface="Arial" pitchFamily="34"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itchFamily="34" charset="0"/>
                <a:cs typeface="Arial" pitchFamily="34"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itchFamily="34" charset="0"/>
                <a:cs typeface="Arial" pitchFamily="34"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itchFamily="34" charset="0"/>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itchFamily="34" charset="0"/>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itchFamily="34" charset="0"/>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itchFamily="34" charset="0"/>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itchFamily="34" charset="0"/>
                <a:cs typeface="Arial" pitchFamily="34" charset="0"/>
              </a:defRPr>
            </a:lvl9pPr>
          </a:lstStyle>
          <a:p>
            <a:pPr defTabSz="449263" fontAlgn="base">
              <a:spcBef>
                <a:spcPts val="1250"/>
              </a:spcBef>
              <a:spcAft>
                <a:spcPct val="0"/>
              </a:spcAft>
              <a:buClr>
                <a:srgbClr val="000000"/>
              </a:buClr>
              <a:buSzPct val="100000"/>
              <a:buFont typeface="Times New Roman" pitchFamily="18" charset="0"/>
              <a:buAutoNum type="arabicPeriod"/>
              <a:defRPr/>
            </a:pPr>
            <a:r>
              <a:rPr lang="en-GB" sz="2000" u="sng" smtClean="0">
                <a:latin typeface="Comic Sans MS" pitchFamily="66" charset="0"/>
                <a:ea typeface="MS Gothic" pitchFamily="49" charset="-128"/>
              </a:rPr>
              <a:t>Flooding from the North Sea</a:t>
            </a:r>
          </a:p>
          <a:p>
            <a:pPr defTabSz="449263" fontAlgn="base">
              <a:spcBef>
                <a:spcPts val="1250"/>
              </a:spcBef>
              <a:spcAft>
                <a:spcPct val="0"/>
              </a:spcAft>
              <a:defRPr/>
            </a:pPr>
            <a:r>
              <a:rPr lang="en-GB" sz="2000" smtClean="0">
                <a:latin typeface="Comic Sans MS" pitchFamily="66" charset="0"/>
                <a:ea typeface="MS Gothic" pitchFamily="49" charset="-128"/>
              </a:rPr>
              <a:t>When there is a storm in the North Sea, surges can happen which means that sea levels are higher than normal. Additionally, when there are high tides, there is often not much room for much more water in the river in Central London.</a:t>
            </a:r>
          </a:p>
        </p:txBody>
      </p:sp>
    </p:spTree>
    <p:extLst>
      <p:ext uri="{BB962C8B-B14F-4D97-AF65-F5344CB8AC3E}">
        <p14:creationId xmlns:p14="http://schemas.microsoft.com/office/powerpoint/2010/main" val="2274087398"/>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68875" cy="3727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51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2835275"/>
            <a:ext cx="5364162" cy="4022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3995738" y="5805488"/>
            <a:ext cx="1223962" cy="398462"/>
          </a:xfrm>
          <a:prstGeom prst="rect">
            <a:avLst/>
          </a:prstGeom>
          <a:solidFill>
            <a:srgbClr val="FFFFFF">
              <a:alpha val="75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defTabSz="449263" fontAlgn="base">
              <a:spcBef>
                <a:spcPts val="1250"/>
              </a:spcBef>
              <a:spcAft>
                <a:spcPct val="0"/>
              </a:spcAft>
              <a:buClr>
                <a:srgbClr val="000000"/>
              </a:buClr>
              <a:buSzPct val="100000"/>
              <a:buFont typeface="Times New Roman" pitchFamily="18" charset="0"/>
              <a:buNone/>
              <a:defRPr/>
            </a:pPr>
            <a:r>
              <a:rPr lang="en-GB" sz="2000" smtClean="0">
                <a:latin typeface="Comic Sans MS" pitchFamily="66" charset="0"/>
                <a:ea typeface="MS Gothic" pitchFamily="49" charset="-128"/>
              </a:rPr>
              <a:t>Low tide</a:t>
            </a:r>
          </a:p>
        </p:txBody>
      </p:sp>
      <p:sp>
        <p:nvSpPr>
          <p:cNvPr id="9220" name="Text Box 4"/>
          <p:cNvSpPr txBox="1">
            <a:spLocks noChangeArrowheads="1"/>
          </p:cNvSpPr>
          <p:nvPr/>
        </p:nvSpPr>
        <p:spPr bwMode="auto">
          <a:xfrm>
            <a:off x="323850" y="3068638"/>
            <a:ext cx="1511300" cy="398462"/>
          </a:xfrm>
          <a:prstGeom prst="rect">
            <a:avLst/>
          </a:prstGeom>
          <a:solidFill>
            <a:srgbClr val="FFFFFF">
              <a:alpha val="75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defTabSz="449263" fontAlgn="base">
              <a:spcBef>
                <a:spcPts val="1250"/>
              </a:spcBef>
              <a:spcAft>
                <a:spcPct val="0"/>
              </a:spcAft>
              <a:buClr>
                <a:srgbClr val="000000"/>
              </a:buClr>
              <a:buSzPct val="100000"/>
              <a:buFont typeface="Times New Roman" pitchFamily="18" charset="0"/>
              <a:buNone/>
              <a:defRPr/>
            </a:pPr>
            <a:r>
              <a:rPr lang="en-GB" sz="2000" smtClean="0">
                <a:latin typeface="Comic Sans MS" pitchFamily="66" charset="0"/>
                <a:ea typeface="MS Gothic" pitchFamily="49" charset="-128"/>
              </a:rPr>
              <a:t>High tide</a:t>
            </a:r>
          </a:p>
        </p:txBody>
      </p:sp>
      <p:sp>
        <p:nvSpPr>
          <p:cNvPr id="9221" name="Text Box 5"/>
          <p:cNvSpPr txBox="1">
            <a:spLocks noChangeArrowheads="1"/>
          </p:cNvSpPr>
          <p:nvPr/>
        </p:nvSpPr>
        <p:spPr bwMode="auto">
          <a:xfrm>
            <a:off x="539750" y="4365625"/>
            <a:ext cx="2879725" cy="1312863"/>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defTabSz="449263" fontAlgn="base">
              <a:spcBef>
                <a:spcPts val="1250"/>
              </a:spcBef>
              <a:spcAft>
                <a:spcPct val="0"/>
              </a:spcAft>
              <a:buClr>
                <a:srgbClr val="000000"/>
              </a:buClr>
              <a:buSzPct val="100000"/>
              <a:buFont typeface="Times New Roman" pitchFamily="18" charset="0"/>
              <a:buNone/>
              <a:defRPr/>
            </a:pPr>
            <a:r>
              <a:rPr lang="en-GB" sz="2000" smtClean="0">
                <a:latin typeface="Comic Sans MS" pitchFamily="66" charset="0"/>
                <a:ea typeface="MS Gothic" pitchFamily="49" charset="-128"/>
              </a:rPr>
              <a:t>The river can change between 5 and 7 metres due to the changing tides!</a:t>
            </a:r>
          </a:p>
        </p:txBody>
      </p:sp>
      <p:sp>
        <p:nvSpPr>
          <p:cNvPr id="9222" name="Text Box 6"/>
          <p:cNvSpPr txBox="1">
            <a:spLocks noChangeArrowheads="1"/>
          </p:cNvSpPr>
          <p:nvPr/>
        </p:nvSpPr>
        <p:spPr bwMode="auto">
          <a:xfrm>
            <a:off x="5580063" y="549275"/>
            <a:ext cx="2952750" cy="192405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defTabSz="449263" fontAlgn="base">
              <a:spcBef>
                <a:spcPts val="1250"/>
              </a:spcBef>
              <a:spcAft>
                <a:spcPct val="0"/>
              </a:spcAft>
              <a:buClr>
                <a:srgbClr val="000000"/>
              </a:buClr>
              <a:buSzPct val="100000"/>
              <a:buFont typeface="Times New Roman" pitchFamily="18" charset="0"/>
              <a:buNone/>
              <a:defRPr/>
            </a:pPr>
            <a:r>
              <a:rPr lang="en-GB" sz="2000" smtClean="0">
                <a:latin typeface="Comic Sans MS" pitchFamily="66" charset="0"/>
                <a:ea typeface="MS Gothic" pitchFamily="49" charset="-128"/>
              </a:rPr>
              <a:t>These pictures were taken on the Millennium Bridge connecting St Paul’s Cathedral to the Tate Modern</a:t>
            </a:r>
          </a:p>
        </p:txBody>
      </p:sp>
    </p:spTree>
    <p:extLst>
      <p:ext uri="{BB962C8B-B14F-4D97-AF65-F5344CB8AC3E}">
        <p14:creationId xmlns:p14="http://schemas.microsoft.com/office/powerpoint/2010/main" val="1318703058"/>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1"/>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Comic Sans MS" pitchFamily="66" charset="0"/>
              </a:rPr>
              <a:t>How the barrier works:</a:t>
            </a:r>
          </a:p>
        </p:txBody>
      </p:sp>
      <p:pic>
        <p:nvPicPr>
          <p:cNvPr id="306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6988"/>
            <a:ext cx="4932363" cy="3579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618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260475"/>
            <a:ext cx="4643437" cy="3609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406499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1"/>
          <p:cNvSpPr>
            <a:spLocks noGrp="1" noChangeArrowheads="1"/>
          </p:cNvSpPr>
          <p:nvPr>
            <p:ph type="title"/>
          </p:nvPr>
        </p:nvSpPr>
        <p:spPr>
          <a:xfrm>
            <a:off x="468313" y="0"/>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Comic Sans MS" pitchFamily="66" charset="0"/>
              </a:rPr>
              <a:t>The barrier in operation:</a:t>
            </a:r>
          </a:p>
        </p:txBody>
      </p:sp>
      <p:pic>
        <p:nvPicPr>
          <p:cNvPr id="3072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035050"/>
            <a:ext cx="7978775" cy="5659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2009657"/>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262</Words>
  <Application>Microsoft Office PowerPoint</Application>
  <PresentationFormat>Экран (4:3)</PresentationFormat>
  <Paragraphs>27</Paragraphs>
  <Slides>12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1_Office Theme</vt:lpstr>
      <vt:lpstr>Thames Barrier How does it protect London?</vt:lpstr>
      <vt:lpstr>Learning Outcomes</vt:lpstr>
      <vt:lpstr>Презентация PowerPoint</vt:lpstr>
      <vt:lpstr>River Thames</vt:lpstr>
      <vt:lpstr>River Thames catchment area</vt:lpstr>
      <vt:lpstr>How does flooding in London happen?</vt:lpstr>
      <vt:lpstr>Презентация PowerPoint</vt:lpstr>
      <vt:lpstr>How the barrier works:</vt:lpstr>
      <vt:lpstr>The barrier in operation:</vt:lpstr>
      <vt:lpstr>Презентация PowerPoint</vt:lpstr>
      <vt:lpstr>Using a double page in your exercise books, complete a spider diagram like this:</vt:lpstr>
      <vt:lpstr>Exam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Thames Barrier How does it protect London?</dc:title>
  <dc:creator>Jennifer Wood</dc:creator>
  <cp:lastModifiedBy>Jennifer Wood</cp:lastModifiedBy>
  <cp:revision>1</cp:revision>
  <dcterms:created xsi:type="dcterms:W3CDTF">2014-02-18T06:22:47Z</dcterms:created>
  <dcterms:modified xsi:type="dcterms:W3CDTF">2014-02-18T06:24:06Z</dcterms:modified>
</cp:coreProperties>
</file>