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E3760-986A-4E56-A18D-88B1514AA820}" type="datetimeFigureOut">
              <a:rPr lang="en-GB" smtClean="0"/>
              <a:t>08/11/2012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C3B84-FE4F-462B-9579-EDBF0CB06624}" type="slidenum">
              <a:rPr lang="en-GB" smtClean="0"/>
              <a:t>‹#›</a:t>
            </a:fld>
            <a:endParaRPr lang="en-GB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\\skamyk\ac_home_kamyk\jwood\Documents\Geography\key stage 4\powerpoints\Unit 3 Structure, Landforms and Landscape Processes\tectonics\scan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1007"/>
            <a:ext cx="8280920" cy="597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726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\\skamyk\ac_home_kamyk\jwood\Documents\Geography\key stage 4\powerpoints\Unit 3 Structure, Landforms and Landscape Processes\tectonics\scan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8" y="548680"/>
            <a:ext cx="847488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6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\\skamyk\ac_home_kamyk\jwood\Documents\Geography\key stage 4\powerpoints\Unit 3 Structure, Landforms and Landscape Processes\tectonics\scan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0" y="548680"/>
            <a:ext cx="82344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51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 descr="\\skamyk\ac_home_kamyk\jwood\Documents\Geography\key stage 4\powerpoints\Unit 3 Structure, Landforms and Landscape Processes\tectonics\scan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5" y="476672"/>
            <a:ext cx="776121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85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\\skamyk\ac_home_kamyk\jwood\Documents\Geography\key stage 4\powerpoints\Unit 3 Structure, Landforms and Landscape Processes\tectonics\scan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3" y="620688"/>
            <a:ext cx="79916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14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\\skamyk\ac_home_kamyk\jwood\Documents\Geography\key stage 4\powerpoints\Unit 3 Structure, Landforms and Landscape Processes\tectonics\scan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5" y="620688"/>
            <a:ext cx="804865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62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410" name="Picture 2" descr="\\skamyk\ac_home_kamyk\jwood\Documents\Geography\key stage 4\powerpoints\Unit 3 Structure, Landforms and Landscape Processes\tectonics\scan3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1" y="476672"/>
            <a:ext cx="777662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32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 descr="\\skamyk\ac_home_kamyk\jwood\Documents\Geography\key stage 4\powerpoints\Unit 3 Structure, Landforms and Landscape Processes\tectonics\scan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7" y="476672"/>
            <a:ext cx="810241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650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458" name="Picture 2" descr="\\skamyk\ac_home_kamyk\jwood\Documents\Geography\key stage 4\powerpoints\Unit 3 Structure, Landforms and Landscape Processes\tectonics\scan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9" y="548680"/>
            <a:ext cx="81395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0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482" name="Picture 2" descr="\\skamyk\ac_home_kamyk\jwood\Documents\Geography\key stage 4\powerpoints\Unit 3 Structure, Landforms and Landscape Processes\tectonics\scan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3" y="548680"/>
            <a:ext cx="796729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3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1506" name="Picture 2" descr="\\skamyk\ac_home_kamyk\jwood\Documents\Geography\key stage 4\powerpoints\Unit 3 Structure, Landforms and Landscape Processes\tectonics\scan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265"/>
            <a:ext cx="8342099" cy="616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7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\\skamyk\ac_home_kamyk\jwood\Documents\Geography\key stage 4\powerpoints\Unit 3 Structure, Landforms and Landscape Processes\tectonics\scan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1" y="260648"/>
            <a:ext cx="881403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49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30" name="Picture 2" descr="\\skamyk\ac_home_kamyk\jwood\Documents\Geography\key stage 4\powerpoints\Unit 3 Structure, Landforms and Landscape Processes\tectonics\scan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3" y="476672"/>
            <a:ext cx="831374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66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554" name="Picture 2" descr="\\skamyk\ac_home_kamyk\jwood\Documents\Geography\key stage 4\powerpoints\Unit 3 Structure, Landforms and Landscape Processes\tectonics\scan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2" y="404664"/>
            <a:ext cx="8280976" cy="59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40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578" name="Picture 2" descr="\\skamyk\ac_home_kamyk\jwood\Documents\Geography\key stage 4\powerpoints\Unit 3 Structure, Landforms and Landscape Processes\tectonics\scan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0" y="620688"/>
            <a:ext cx="84854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09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602" name="Picture 2" descr="\\skamyk\ac_home_kamyk\jwood\Documents\Geography\key stage 4\powerpoints\Unit 3 Structure, Landforms and Landscape Processes\tectonics\scan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9" y="548680"/>
            <a:ext cx="798835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66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6626" name="Picture 2" descr="\\skamyk\ac_home_kamyk\jwood\Documents\Geography\key stage 4\powerpoints\Unit 3 Structure, Landforms and Landscape Processes\tectonics\scan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3"/>
            <a:ext cx="7848872" cy="602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89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7650" name="Picture 2" descr="\\skamyk\ac_home_kamyk\jwood\Documents\Geography\key stage 4\powerpoints\Unit 3 Structure, Landforms and Landscape Processes\tectonics\scan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4" y="310733"/>
            <a:ext cx="8218974" cy="59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958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8674" name="Picture 2" descr="\\skamyk\ac_home_kamyk\jwood\Documents\Geography\key stage 4\powerpoints\Unit 3 Structure, Landforms and Landscape Processes\tectonics\scan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3" y="548680"/>
            <a:ext cx="790526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100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9698" name="Picture 2" descr="\\skamyk\ac_home_kamyk\jwood\Documents\Geography\key stage 4\powerpoints\Unit 3 Structure, Landforms and Landscape Processes\tectonics\scan3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" y="548680"/>
            <a:ext cx="829856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433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22" name="Picture 2" descr="\\skamyk\ac_home_kamyk\jwood\Documents\Geography\key stage 4\powerpoints\Unit 3 Structure, Landforms and Landscape Processes\tectonics\scan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" y="404664"/>
            <a:ext cx="81622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2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1746" name="Picture 2" descr="\\skamyk\ac_home_kamyk\jwood\Documents\Geography\key stage 4\powerpoints\Unit 3 Structure, Landforms and Landscape Processes\tectonics\scan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353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\\skamyk\ac_home_kamyk\jwood\Documents\Geography\key stage 4\powerpoints\Unit 3 Structure, Landforms and Landscape Processes\tectonics\scan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1" y="476672"/>
            <a:ext cx="823163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03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2770" name="Picture 2" descr="\\skamyk\ac_home_kamyk\jwood\Documents\Geography\key stage 4\powerpoints\Unit 3 Structure, Landforms and Landscape Processes\tectonics\scan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12648"/>
            <a:ext cx="8136904" cy="56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91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3794" name="Picture 2" descr="\\skamyk\ac_home_kamyk\jwood\Documents\Geography\key stage 4\powerpoints\Unit 3 Structure, Landforms and Landscape Processes\tectonics\scan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1" y="404664"/>
            <a:ext cx="805725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78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4818" name="Picture 2" descr="\\skamyk\ac_home_kamyk\jwood\Documents\Geography\key stage 4\powerpoints\Unit 3 Structure, Landforms and Landscape Processes\tectonics\scan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7368"/>
            <a:ext cx="7704856" cy="63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78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5842" name="Picture 2" descr="\\skamyk\ac_home_kamyk\jwood\Documents\Geography\key stage 4\powerpoints\Unit 3 Structure, Landforms and Landscape Processes\tectonics\scan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6" y="548680"/>
            <a:ext cx="8196474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942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\\skamyk\ac_home_kamyk\jwood\Documents\Geography\key stage 4\powerpoints\Unit 3 Structure, Landforms and Landscape Processes\tectonics\scan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3" y="476671"/>
            <a:ext cx="7902821" cy="570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50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\\skamyk\ac_home_kamyk\jwood\Documents\Geography\key stage 4\powerpoints\Unit 3 Structure, Landforms and Landscape Processes\tectonics\scan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3" y="609294"/>
            <a:ext cx="7761487" cy="54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4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\\skamyk\ac_home_kamyk\jwood\Documents\Geography\key stage 4\powerpoints\Unit 3 Structure, Landforms and Landscape Processes\tectonics\scan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1" y="476672"/>
            <a:ext cx="840213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1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\\skamyk\ac_home_kamyk\jwood\Documents\Geography\key stage 4\powerpoints\Unit 3 Structure, Landforms and Landscape Processes\tectonics\scan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9" y="528090"/>
            <a:ext cx="7648267" cy="5493198"/>
          </a:xfrm>
          <a:prstGeom prst="rect">
            <a:avLst/>
          </a:prstGeom>
          <a:noFill/>
          <a:ln w="50800" cmpd="sng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5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 descr="\\skamyk\ac_home_kamyk\jwood\Documents\Geography\key stage 4\powerpoints\Unit 3 Structure, Landforms and Landscape Processes\tectonics\scan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0" y="692696"/>
            <a:ext cx="800144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1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\\skamyk\ac_home_kamyk\jwood\Documents\Geography\key stage 4\powerpoints\Unit 3 Structure, Landforms and Landscape Processes\tectonics\scan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5" y="548680"/>
            <a:ext cx="772973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57688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TC101972873[[fn=Summer]]</Template>
  <TotalTime>39</TotalTime>
  <Words>0</Words>
  <Application>Microsoft Office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Summer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PBSchool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Wood</dc:creator>
  <cp:lastModifiedBy>Jennifer Wood</cp:lastModifiedBy>
  <cp:revision>6</cp:revision>
  <dcterms:created xsi:type="dcterms:W3CDTF">2012-11-08T13:07:39Z</dcterms:created>
  <dcterms:modified xsi:type="dcterms:W3CDTF">2012-11-08T13:47:09Z</dcterms:modified>
</cp:coreProperties>
</file>