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1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647EBB-57E5-4FE1-976A-670CC4484AEA}" type="doc">
      <dgm:prSet loTypeId="urn:microsoft.com/office/officeart/2005/8/layout/matrix1" loCatId="matrix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6BAB641-C557-4D9E-8687-CD727DD719B0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 dirty="0"/>
        </a:p>
      </dgm:t>
    </dgm:pt>
    <dgm:pt modelId="{F6E724A1-AB00-457F-86F3-823FE2297799}" type="parTrans" cxnId="{035FD49E-1EF7-4619-AA09-2AD2A8079DC8}">
      <dgm:prSet/>
      <dgm:spPr/>
      <dgm:t>
        <a:bodyPr/>
        <a:lstStyle/>
        <a:p>
          <a:endParaRPr lang="en-GB"/>
        </a:p>
      </dgm:t>
    </dgm:pt>
    <dgm:pt modelId="{D05D9C85-3E81-4A58-8284-AD6ADFB3DCDB}" type="sibTrans" cxnId="{035FD49E-1EF7-4619-AA09-2AD2A8079DC8}">
      <dgm:prSet/>
      <dgm:spPr/>
      <dgm:t>
        <a:bodyPr/>
        <a:lstStyle/>
        <a:p>
          <a:endParaRPr lang="en-GB"/>
        </a:p>
      </dgm:t>
    </dgm:pt>
    <dgm:pt modelId="{E35A10A1-424F-43C2-A234-4EEEFF7A6955}">
      <dgm:prSet phldrT="[Text]" custT="1"/>
      <dgm:spPr/>
      <dgm:t>
        <a:bodyPr anchor="t" anchorCtr="0"/>
        <a:lstStyle/>
        <a:p>
          <a:r>
            <a:rPr lang="en-GB" sz="1100" b="1" dirty="0" smtClean="0"/>
            <a:t>Information about </a:t>
          </a:r>
          <a:r>
            <a:rPr lang="en-GB" sz="1100" b="1" dirty="0" err="1" smtClean="0"/>
            <a:t>Amitosh</a:t>
          </a:r>
          <a:r>
            <a:rPr lang="en-GB" sz="1100" b="1" baseline="0" dirty="0" smtClean="0"/>
            <a:t>:</a:t>
          </a:r>
          <a:endParaRPr lang="en-GB" sz="1100" b="1" dirty="0"/>
        </a:p>
      </dgm:t>
    </dgm:pt>
    <dgm:pt modelId="{0794A9F6-98D3-403D-9BA1-5CF552244D08}" type="parTrans" cxnId="{72041ABE-9C52-4204-8202-28820EFBC8F2}">
      <dgm:prSet/>
      <dgm:spPr/>
      <dgm:t>
        <a:bodyPr/>
        <a:lstStyle/>
        <a:p>
          <a:endParaRPr lang="en-GB"/>
        </a:p>
      </dgm:t>
    </dgm:pt>
    <dgm:pt modelId="{DE8654B8-C595-4DDD-A6CE-C0C90EA1ED4C}" type="sibTrans" cxnId="{72041ABE-9C52-4204-8202-28820EFBC8F2}">
      <dgm:prSet/>
      <dgm:spPr/>
      <dgm:t>
        <a:bodyPr/>
        <a:lstStyle/>
        <a:p>
          <a:endParaRPr lang="en-GB"/>
        </a:p>
      </dgm:t>
    </dgm:pt>
    <dgm:pt modelId="{CA137ABF-4060-43C7-8588-669BBE59A397}">
      <dgm:prSet phldrT="[Text]" custT="1"/>
      <dgm:spPr/>
      <dgm:t>
        <a:bodyPr anchor="t" anchorCtr="0"/>
        <a:lstStyle/>
        <a:p>
          <a:r>
            <a:rPr lang="en-GB" sz="1100" b="1" dirty="0" smtClean="0"/>
            <a:t>Information about </a:t>
          </a:r>
          <a:r>
            <a:rPr lang="en-GB" sz="1100" b="1" dirty="0" err="1" smtClean="0"/>
            <a:t>Jivaj</a:t>
          </a:r>
          <a:r>
            <a:rPr lang="en-GB" sz="1100" b="1" dirty="0" smtClean="0"/>
            <a:t> and </a:t>
          </a:r>
          <a:r>
            <a:rPr lang="en-GB" sz="1100" b="1" dirty="0" err="1" smtClean="0"/>
            <a:t>Manik</a:t>
          </a:r>
          <a:r>
            <a:rPr lang="en-GB" sz="1100" b="1" dirty="0" smtClean="0"/>
            <a:t>:</a:t>
          </a:r>
          <a:endParaRPr lang="en-GB" sz="1100" b="1" dirty="0"/>
        </a:p>
      </dgm:t>
    </dgm:pt>
    <dgm:pt modelId="{2E083DAF-F56A-4065-8DFD-D081083065D2}" type="parTrans" cxnId="{AF017A23-6A6A-4BA8-BBEA-444823E6B0EC}">
      <dgm:prSet/>
      <dgm:spPr/>
      <dgm:t>
        <a:bodyPr/>
        <a:lstStyle/>
        <a:p>
          <a:endParaRPr lang="en-GB"/>
        </a:p>
      </dgm:t>
    </dgm:pt>
    <dgm:pt modelId="{0B2CFA8E-25C5-4C8D-A508-0A3317057222}" type="sibTrans" cxnId="{AF017A23-6A6A-4BA8-BBEA-444823E6B0EC}">
      <dgm:prSet/>
      <dgm:spPr/>
      <dgm:t>
        <a:bodyPr/>
        <a:lstStyle/>
        <a:p>
          <a:endParaRPr lang="en-GB"/>
        </a:p>
      </dgm:t>
    </dgm:pt>
    <dgm:pt modelId="{11BAFB3C-0B0F-48F2-BFFD-92DFC8A032A1}">
      <dgm:prSet phldrT="[Text]" custT="1"/>
      <dgm:spPr/>
      <dgm:t>
        <a:bodyPr vert="horz" anchor="b" anchorCtr="1"/>
        <a:lstStyle/>
        <a:p>
          <a:r>
            <a:rPr lang="en-GB" sz="1100" b="1" dirty="0" smtClean="0"/>
            <a:t>What GAP says:</a:t>
          </a:r>
          <a:endParaRPr lang="en-GB" sz="1100" b="1" dirty="0"/>
        </a:p>
      </dgm:t>
    </dgm:pt>
    <dgm:pt modelId="{63BE5226-1D6D-4CFF-894B-87F00B3CB90A}" type="parTrans" cxnId="{8737D48D-A95D-4AD4-B127-5AE0E68D41D6}">
      <dgm:prSet/>
      <dgm:spPr/>
      <dgm:t>
        <a:bodyPr/>
        <a:lstStyle/>
        <a:p>
          <a:endParaRPr lang="en-GB"/>
        </a:p>
      </dgm:t>
    </dgm:pt>
    <dgm:pt modelId="{E8833C47-99AD-4EC5-B875-0CD4506C5371}" type="sibTrans" cxnId="{8737D48D-A95D-4AD4-B127-5AE0E68D41D6}">
      <dgm:prSet/>
      <dgm:spPr/>
      <dgm:t>
        <a:bodyPr/>
        <a:lstStyle/>
        <a:p>
          <a:endParaRPr lang="en-GB"/>
        </a:p>
      </dgm:t>
    </dgm:pt>
    <dgm:pt modelId="{827FBD04-BA4C-4DF0-A22D-F895A0E72440}">
      <dgm:prSet phldrT="[Text]" custT="1"/>
      <dgm:spPr/>
      <dgm:t>
        <a:bodyPr anchor="b" anchorCtr="1"/>
        <a:lstStyle/>
        <a:p>
          <a:r>
            <a:rPr lang="en-GB" sz="1100" b="1" dirty="0" smtClean="0"/>
            <a:t>What GAP did:</a:t>
          </a:r>
          <a:endParaRPr lang="en-GB" sz="1100" b="1" dirty="0"/>
        </a:p>
      </dgm:t>
    </dgm:pt>
    <dgm:pt modelId="{2D90D15D-07A2-4ADD-96DF-15611E2EB2C8}" type="parTrans" cxnId="{E43AB48E-58AC-4ADB-96AE-0DF2F6275412}">
      <dgm:prSet/>
      <dgm:spPr/>
      <dgm:t>
        <a:bodyPr/>
        <a:lstStyle/>
        <a:p>
          <a:endParaRPr lang="en-GB"/>
        </a:p>
      </dgm:t>
    </dgm:pt>
    <dgm:pt modelId="{EB81267C-AD90-4DBB-9103-026719EF9D83}" type="sibTrans" cxnId="{E43AB48E-58AC-4ADB-96AE-0DF2F6275412}">
      <dgm:prSet/>
      <dgm:spPr/>
      <dgm:t>
        <a:bodyPr/>
        <a:lstStyle/>
        <a:p>
          <a:endParaRPr lang="en-GB"/>
        </a:p>
      </dgm:t>
    </dgm:pt>
    <dgm:pt modelId="{210AE2B9-33BB-4F19-8E90-1851E6CFEB51}" type="pres">
      <dgm:prSet presAssocID="{FA647EBB-57E5-4FE1-976A-670CC4484AE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0D655F3-08DC-4405-88D7-FCE055512521}" type="pres">
      <dgm:prSet presAssocID="{FA647EBB-57E5-4FE1-976A-670CC4484AEA}" presName="matrix" presStyleCnt="0"/>
      <dgm:spPr/>
    </dgm:pt>
    <dgm:pt modelId="{42453D3E-5A9C-4806-B895-DAE2D6043E71}" type="pres">
      <dgm:prSet presAssocID="{FA647EBB-57E5-4FE1-976A-670CC4484AEA}" presName="tile1" presStyleLbl="node1" presStyleIdx="0" presStyleCnt="4"/>
      <dgm:spPr/>
      <dgm:t>
        <a:bodyPr/>
        <a:lstStyle/>
        <a:p>
          <a:endParaRPr lang="en-GB"/>
        </a:p>
      </dgm:t>
    </dgm:pt>
    <dgm:pt modelId="{0D5CB67B-CFA3-4160-B18A-7B718A34195D}" type="pres">
      <dgm:prSet presAssocID="{FA647EBB-57E5-4FE1-976A-670CC4484A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A006C9-2E88-4AFE-BDDE-1FB26592AF5B}" type="pres">
      <dgm:prSet presAssocID="{FA647EBB-57E5-4FE1-976A-670CC4484AEA}" presName="tile2" presStyleLbl="node1" presStyleIdx="1" presStyleCnt="4" custLinFactNeighborX="3"/>
      <dgm:spPr/>
      <dgm:t>
        <a:bodyPr/>
        <a:lstStyle/>
        <a:p>
          <a:endParaRPr lang="en-GB"/>
        </a:p>
      </dgm:t>
    </dgm:pt>
    <dgm:pt modelId="{8C68CA83-933D-4F17-8930-D9CD3727E100}" type="pres">
      <dgm:prSet presAssocID="{FA647EBB-57E5-4FE1-976A-670CC4484A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7B3681-F481-4FA1-97B4-AABA20E5ED39}" type="pres">
      <dgm:prSet presAssocID="{FA647EBB-57E5-4FE1-976A-670CC4484AEA}" presName="tile3" presStyleLbl="node1" presStyleIdx="2" presStyleCnt="4"/>
      <dgm:spPr/>
      <dgm:t>
        <a:bodyPr/>
        <a:lstStyle/>
        <a:p>
          <a:endParaRPr lang="en-GB"/>
        </a:p>
      </dgm:t>
    </dgm:pt>
    <dgm:pt modelId="{55AB6AB0-A84B-4D70-ABC0-281C94775B84}" type="pres">
      <dgm:prSet presAssocID="{FA647EBB-57E5-4FE1-976A-670CC4484A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4D4D51-EF75-42C9-B51F-F41225CD1660}" type="pres">
      <dgm:prSet presAssocID="{FA647EBB-57E5-4FE1-976A-670CC4484AEA}" presName="tile4" presStyleLbl="node1" presStyleIdx="3" presStyleCnt="4"/>
      <dgm:spPr/>
      <dgm:t>
        <a:bodyPr/>
        <a:lstStyle/>
        <a:p>
          <a:endParaRPr lang="en-GB"/>
        </a:p>
      </dgm:t>
    </dgm:pt>
    <dgm:pt modelId="{2B5F9110-0675-4052-B3CD-17197D0FD63C}" type="pres">
      <dgm:prSet presAssocID="{FA647EBB-57E5-4FE1-976A-670CC4484A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C79803-FBCE-4C42-B86B-825C0D140411}" type="pres">
      <dgm:prSet presAssocID="{FA647EBB-57E5-4FE1-976A-670CC4484A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0493C73A-D394-49F1-A6CD-CB9DEEBD99EB}" type="presOf" srcId="{E6BAB641-C557-4D9E-8687-CD727DD719B0}" destId="{7EC79803-FBCE-4C42-B86B-825C0D140411}" srcOrd="0" destOrd="0" presId="urn:microsoft.com/office/officeart/2005/8/layout/matrix1"/>
    <dgm:cxn modelId="{035FD49E-1EF7-4619-AA09-2AD2A8079DC8}" srcId="{FA647EBB-57E5-4FE1-976A-670CC4484AEA}" destId="{E6BAB641-C557-4D9E-8687-CD727DD719B0}" srcOrd="0" destOrd="0" parTransId="{F6E724A1-AB00-457F-86F3-823FE2297799}" sibTransId="{D05D9C85-3E81-4A58-8284-AD6ADFB3DCDB}"/>
    <dgm:cxn modelId="{C79EDAF3-61BE-4BE4-A388-80E98D37435F}" type="presOf" srcId="{827FBD04-BA4C-4DF0-A22D-F895A0E72440}" destId="{C14D4D51-EF75-42C9-B51F-F41225CD1660}" srcOrd="0" destOrd="0" presId="urn:microsoft.com/office/officeart/2005/8/layout/matrix1"/>
    <dgm:cxn modelId="{2A517F92-089E-4E94-B576-6CAB37947FA9}" type="presOf" srcId="{827FBD04-BA4C-4DF0-A22D-F895A0E72440}" destId="{2B5F9110-0675-4052-B3CD-17197D0FD63C}" srcOrd="1" destOrd="0" presId="urn:microsoft.com/office/officeart/2005/8/layout/matrix1"/>
    <dgm:cxn modelId="{F04534AA-82B6-4332-B94C-7C6610C722B2}" type="presOf" srcId="{E35A10A1-424F-43C2-A234-4EEEFF7A6955}" destId="{42453D3E-5A9C-4806-B895-DAE2D6043E71}" srcOrd="0" destOrd="0" presId="urn:microsoft.com/office/officeart/2005/8/layout/matrix1"/>
    <dgm:cxn modelId="{79F20313-E6F7-4F21-90BE-71EDD9302194}" type="presOf" srcId="{FA647EBB-57E5-4FE1-976A-670CC4484AEA}" destId="{210AE2B9-33BB-4F19-8E90-1851E6CFEB51}" srcOrd="0" destOrd="0" presId="urn:microsoft.com/office/officeart/2005/8/layout/matrix1"/>
    <dgm:cxn modelId="{72041ABE-9C52-4204-8202-28820EFBC8F2}" srcId="{E6BAB641-C557-4D9E-8687-CD727DD719B0}" destId="{E35A10A1-424F-43C2-A234-4EEEFF7A6955}" srcOrd="0" destOrd="0" parTransId="{0794A9F6-98D3-403D-9BA1-5CF552244D08}" sibTransId="{DE8654B8-C595-4DDD-A6CE-C0C90EA1ED4C}"/>
    <dgm:cxn modelId="{252D7F81-46CF-4DCE-904F-D96812B3C3C2}" type="presOf" srcId="{CA137ABF-4060-43C7-8588-669BBE59A397}" destId="{9AA006C9-2E88-4AFE-BDDE-1FB26592AF5B}" srcOrd="0" destOrd="0" presId="urn:microsoft.com/office/officeart/2005/8/layout/matrix1"/>
    <dgm:cxn modelId="{8737D48D-A95D-4AD4-B127-5AE0E68D41D6}" srcId="{E6BAB641-C557-4D9E-8687-CD727DD719B0}" destId="{11BAFB3C-0B0F-48F2-BFFD-92DFC8A032A1}" srcOrd="2" destOrd="0" parTransId="{63BE5226-1D6D-4CFF-894B-87F00B3CB90A}" sibTransId="{E8833C47-99AD-4EC5-B875-0CD4506C5371}"/>
    <dgm:cxn modelId="{9A97B742-7DA2-4E12-827C-780074658873}" type="presOf" srcId="{11BAFB3C-0B0F-48F2-BFFD-92DFC8A032A1}" destId="{017B3681-F481-4FA1-97B4-AABA20E5ED39}" srcOrd="0" destOrd="0" presId="urn:microsoft.com/office/officeart/2005/8/layout/matrix1"/>
    <dgm:cxn modelId="{5DE4CA2D-8BB7-4FC1-93A3-33D2A0B8EB24}" type="presOf" srcId="{E35A10A1-424F-43C2-A234-4EEEFF7A6955}" destId="{0D5CB67B-CFA3-4160-B18A-7B718A34195D}" srcOrd="1" destOrd="0" presId="urn:microsoft.com/office/officeart/2005/8/layout/matrix1"/>
    <dgm:cxn modelId="{AF017A23-6A6A-4BA8-BBEA-444823E6B0EC}" srcId="{E6BAB641-C557-4D9E-8687-CD727DD719B0}" destId="{CA137ABF-4060-43C7-8588-669BBE59A397}" srcOrd="1" destOrd="0" parTransId="{2E083DAF-F56A-4065-8DFD-D081083065D2}" sibTransId="{0B2CFA8E-25C5-4C8D-A508-0A3317057222}"/>
    <dgm:cxn modelId="{0D112BF0-3591-4E7C-BB0D-7B6BAA5A0FB5}" type="presOf" srcId="{11BAFB3C-0B0F-48F2-BFFD-92DFC8A032A1}" destId="{55AB6AB0-A84B-4D70-ABC0-281C94775B84}" srcOrd="1" destOrd="0" presId="urn:microsoft.com/office/officeart/2005/8/layout/matrix1"/>
    <dgm:cxn modelId="{B4FF385F-2A99-4E4B-ACAC-15BF4D992504}" type="presOf" srcId="{CA137ABF-4060-43C7-8588-669BBE59A397}" destId="{8C68CA83-933D-4F17-8930-D9CD3727E100}" srcOrd="1" destOrd="0" presId="urn:microsoft.com/office/officeart/2005/8/layout/matrix1"/>
    <dgm:cxn modelId="{E43AB48E-58AC-4ADB-96AE-0DF2F6275412}" srcId="{E6BAB641-C557-4D9E-8687-CD727DD719B0}" destId="{827FBD04-BA4C-4DF0-A22D-F895A0E72440}" srcOrd="3" destOrd="0" parTransId="{2D90D15D-07A2-4ADD-96DF-15611E2EB2C8}" sibTransId="{EB81267C-AD90-4DBB-9103-026719EF9D83}"/>
    <dgm:cxn modelId="{8185EF09-EB39-4735-94B8-F88E462BDF97}" type="presParOf" srcId="{210AE2B9-33BB-4F19-8E90-1851E6CFEB51}" destId="{A0D655F3-08DC-4405-88D7-FCE055512521}" srcOrd="0" destOrd="0" presId="urn:microsoft.com/office/officeart/2005/8/layout/matrix1"/>
    <dgm:cxn modelId="{29034E08-4D3D-4F1C-9D04-9F5C8C36EC64}" type="presParOf" srcId="{A0D655F3-08DC-4405-88D7-FCE055512521}" destId="{42453D3E-5A9C-4806-B895-DAE2D6043E71}" srcOrd="0" destOrd="0" presId="urn:microsoft.com/office/officeart/2005/8/layout/matrix1"/>
    <dgm:cxn modelId="{AC3E4DEC-DE8D-438F-9CA8-4CF2E5F066B5}" type="presParOf" srcId="{A0D655F3-08DC-4405-88D7-FCE055512521}" destId="{0D5CB67B-CFA3-4160-B18A-7B718A34195D}" srcOrd="1" destOrd="0" presId="urn:microsoft.com/office/officeart/2005/8/layout/matrix1"/>
    <dgm:cxn modelId="{BF1AB4AC-C53F-452E-9889-A28ACD81063C}" type="presParOf" srcId="{A0D655F3-08DC-4405-88D7-FCE055512521}" destId="{9AA006C9-2E88-4AFE-BDDE-1FB26592AF5B}" srcOrd="2" destOrd="0" presId="urn:microsoft.com/office/officeart/2005/8/layout/matrix1"/>
    <dgm:cxn modelId="{7360DE69-B2E9-4041-97A0-6198EB87D123}" type="presParOf" srcId="{A0D655F3-08DC-4405-88D7-FCE055512521}" destId="{8C68CA83-933D-4F17-8930-D9CD3727E100}" srcOrd="3" destOrd="0" presId="urn:microsoft.com/office/officeart/2005/8/layout/matrix1"/>
    <dgm:cxn modelId="{2584DB0A-8526-4B9A-885F-528B1BA31667}" type="presParOf" srcId="{A0D655F3-08DC-4405-88D7-FCE055512521}" destId="{017B3681-F481-4FA1-97B4-AABA20E5ED39}" srcOrd="4" destOrd="0" presId="urn:microsoft.com/office/officeart/2005/8/layout/matrix1"/>
    <dgm:cxn modelId="{DE4D30AA-E81E-4FC2-BABE-7524339B4813}" type="presParOf" srcId="{A0D655F3-08DC-4405-88D7-FCE055512521}" destId="{55AB6AB0-A84B-4D70-ABC0-281C94775B84}" srcOrd="5" destOrd="0" presId="urn:microsoft.com/office/officeart/2005/8/layout/matrix1"/>
    <dgm:cxn modelId="{32426D7F-CC51-4CB4-9A5C-EAC2E8444843}" type="presParOf" srcId="{A0D655F3-08DC-4405-88D7-FCE055512521}" destId="{C14D4D51-EF75-42C9-B51F-F41225CD1660}" srcOrd="6" destOrd="0" presId="urn:microsoft.com/office/officeart/2005/8/layout/matrix1"/>
    <dgm:cxn modelId="{D94891C7-04A1-4E01-A39A-D5A4AB40D558}" type="presParOf" srcId="{A0D655F3-08DC-4405-88D7-FCE055512521}" destId="{2B5F9110-0675-4052-B3CD-17197D0FD63C}" srcOrd="7" destOrd="0" presId="urn:microsoft.com/office/officeart/2005/8/layout/matrix1"/>
    <dgm:cxn modelId="{2C3AE0D0-D600-45C3-9F7D-F4F5039F03F6}" type="presParOf" srcId="{210AE2B9-33BB-4F19-8E90-1851E6CFEB51}" destId="{7EC79803-FBCE-4C42-B86B-825C0D1404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647EBB-57E5-4FE1-976A-670CC4484AEA}" type="doc">
      <dgm:prSet loTypeId="urn:microsoft.com/office/officeart/2005/8/layout/matrix1" loCatId="matrix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n-GB"/>
        </a:p>
      </dgm:t>
    </dgm:pt>
    <dgm:pt modelId="{E35A10A1-424F-43C2-A234-4EEEFF7A6955}">
      <dgm:prSet phldrT="[Text]" custT="1"/>
      <dgm:spPr/>
      <dgm:t>
        <a:bodyPr anchor="t" anchorCtr="0"/>
        <a:lstStyle/>
        <a:p>
          <a:r>
            <a:rPr lang="en-GB" sz="1100" b="1" dirty="0" smtClean="0"/>
            <a:t>Information about Nike’s worst mistake</a:t>
          </a:r>
          <a:r>
            <a:rPr lang="en-GB" sz="1100" b="1" baseline="0" dirty="0" smtClean="0"/>
            <a:t>:</a:t>
          </a:r>
          <a:endParaRPr lang="en-GB" sz="1100" b="1" dirty="0"/>
        </a:p>
      </dgm:t>
    </dgm:pt>
    <dgm:pt modelId="{0794A9F6-98D3-403D-9BA1-5CF552244D08}" type="parTrans" cxnId="{72041ABE-9C52-4204-8202-28820EFBC8F2}">
      <dgm:prSet/>
      <dgm:spPr/>
      <dgm:t>
        <a:bodyPr/>
        <a:lstStyle/>
        <a:p>
          <a:endParaRPr lang="en-GB"/>
        </a:p>
      </dgm:t>
    </dgm:pt>
    <dgm:pt modelId="{DE8654B8-C595-4DDD-A6CE-C0C90EA1ED4C}" type="sibTrans" cxnId="{72041ABE-9C52-4204-8202-28820EFBC8F2}">
      <dgm:prSet/>
      <dgm:spPr/>
      <dgm:t>
        <a:bodyPr/>
        <a:lstStyle/>
        <a:p>
          <a:endParaRPr lang="en-GB"/>
        </a:p>
      </dgm:t>
    </dgm:pt>
    <dgm:pt modelId="{CA137ABF-4060-43C7-8588-669BBE59A397}">
      <dgm:prSet phldrT="[Text]" custT="1"/>
      <dgm:spPr/>
      <dgm:t>
        <a:bodyPr anchor="t" anchorCtr="0"/>
        <a:lstStyle/>
        <a:p>
          <a:r>
            <a:rPr lang="en-GB" sz="1100" b="1" dirty="0" smtClean="0"/>
            <a:t>Breakdown of costs for a pair of shoes:</a:t>
          </a:r>
          <a:endParaRPr lang="en-GB" sz="1100" b="1" dirty="0"/>
        </a:p>
      </dgm:t>
    </dgm:pt>
    <dgm:pt modelId="{2E083DAF-F56A-4065-8DFD-D081083065D2}" type="parTrans" cxnId="{AF017A23-6A6A-4BA8-BBEA-444823E6B0EC}">
      <dgm:prSet/>
      <dgm:spPr/>
      <dgm:t>
        <a:bodyPr/>
        <a:lstStyle/>
        <a:p>
          <a:endParaRPr lang="en-GB"/>
        </a:p>
      </dgm:t>
    </dgm:pt>
    <dgm:pt modelId="{0B2CFA8E-25C5-4C8D-A508-0A3317057222}" type="sibTrans" cxnId="{AF017A23-6A6A-4BA8-BBEA-444823E6B0EC}">
      <dgm:prSet/>
      <dgm:spPr/>
      <dgm:t>
        <a:bodyPr/>
        <a:lstStyle/>
        <a:p>
          <a:endParaRPr lang="en-GB"/>
        </a:p>
      </dgm:t>
    </dgm:pt>
    <dgm:pt modelId="{11BAFB3C-0B0F-48F2-BFFD-92DFC8A032A1}">
      <dgm:prSet phldrT="[Text]" custT="1"/>
      <dgm:spPr/>
      <dgm:t>
        <a:bodyPr vert="horz" anchor="b" anchorCtr="1"/>
        <a:lstStyle/>
        <a:p>
          <a:r>
            <a:rPr lang="en-GB" sz="1100" b="1" dirty="0" smtClean="0"/>
            <a:t>What Nike says:</a:t>
          </a:r>
          <a:endParaRPr lang="en-GB" sz="1100" b="1" dirty="0"/>
        </a:p>
      </dgm:t>
    </dgm:pt>
    <dgm:pt modelId="{63BE5226-1D6D-4CFF-894B-87F00B3CB90A}" type="parTrans" cxnId="{8737D48D-A95D-4AD4-B127-5AE0E68D41D6}">
      <dgm:prSet/>
      <dgm:spPr/>
      <dgm:t>
        <a:bodyPr/>
        <a:lstStyle/>
        <a:p>
          <a:endParaRPr lang="en-GB"/>
        </a:p>
      </dgm:t>
    </dgm:pt>
    <dgm:pt modelId="{E8833C47-99AD-4EC5-B875-0CD4506C5371}" type="sibTrans" cxnId="{8737D48D-A95D-4AD4-B127-5AE0E68D41D6}">
      <dgm:prSet/>
      <dgm:spPr/>
      <dgm:t>
        <a:bodyPr/>
        <a:lstStyle/>
        <a:p>
          <a:endParaRPr lang="en-GB"/>
        </a:p>
      </dgm:t>
    </dgm:pt>
    <dgm:pt modelId="{827FBD04-BA4C-4DF0-A22D-F895A0E72440}">
      <dgm:prSet phldrT="[Text]" custT="1"/>
      <dgm:spPr/>
      <dgm:t>
        <a:bodyPr anchor="b" anchorCtr="1"/>
        <a:lstStyle/>
        <a:p>
          <a:r>
            <a:rPr lang="en-GB" sz="1100" b="1" dirty="0" smtClean="0"/>
            <a:t>Breakdown of cost for a sweatshirt:</a:t>
          </a:r>
          <a:endParaRPr lang="en-GB" sz="1100" b="1" dirty="0"/>
        </a:p>
      </dgm:t>
    </dgm:pt>
    <dgm:pt modelId="{2D90D15D-07A2-4ADD-96DF-15611E2EB2C8}" type="parTrans" cxnId="{E43AB48E-58AC-4ADB-96AE-0DF2F6275412}">
      <dgm:prSet/>
      <dgm:spPr/>
      <dgm:t>
        <a:bodyPr/>
        <a:lstStyle/>
        <a:p>
          <a:endParaRPr lang="en-GB"/>
        </a:p>
      </dgm:t>
    </dgm:pt>
    <dgm:pt modelId="{EB81267C-AD90-4DBB-9103-026719EF9D83}" type="sibTrans" cxnId="{E43AB48E-58AC-4ADB-96AE-0DF2F6275412}">
      <dgm:prSet/>
      <dgm:spPr/>
      <dgm:t>
        <a:bodyPr/>
        <a:lstStyle/>
        <a:p>
          <a:endParaRPr lang="en-GB"/>
        </a:p>
      </dgm:t>
    </dgm:pt>
    <dgm:pt modelId="{E6BAB641-C557-4D9E-8687-CD727DD719B0}">
      <dgm:prSet phldrT="[Text]" phldr="1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GB" dirty="0"/>
        </a:p>
      </dgm:t>
    </dgm:pt>
    <dgm:pt modelId="{D05D9C85-3E81-4A58-8284-AD6ADFB3DCDB}" type="sibTrans" cxnId="{035FD49E-1EF7-4619-AA09-2AD2A8079DC8}">
      <dgm:prSet/>
      <dgm:spPr/>
      <dgm:t>
        <a:bodyPr/>
        <a:lstStyle/>
        <a:p>
          <a:endParaRPr lang="en-GB"/>
        </a:p>
      </dgm:t>
    </dgm:pt>
    <dgm:pt modelId="{F6E724A1-AB00-457F-86F3-823FE2297799}" type="parTrans" cxnId="{035FD49E-1EF7-4619-AA09-2AD2A8079DC8}">
      <dgm:prSet/>
      <dgm:spPr/>
      <dgm:t>
        <a:bodyPr/>
        <a:lstStyle/>
        <a:p>
          <a:endParaRPr lang="en-GB"/>
        </a:p>
      </dgm:t>
    </dgm:pt>
    <dgm:pt modelId="{210AE2B9-33BB-4F19-8E90-1851E6CFEB51}" type="pres">
      <dgm:prSet presAssocID="{FA647EBB-57E5-4FE1-976A-670CC4484AE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0D655F3-08DC-4405-88D7-FCE055512521}" type="pres">
      <dgm:prSet presAssocID="{FA647EBB-57E5-4FE1-976A-670CC4484AEA}" presName="matrix" presStyleCnt="0"/>
      <dgm:spPr/>
    </dgm:pt>
    <dgm:pt modelId="{42453D3E-5A9C-4806-B895-DAE2D6043E71}" type="pres">
      <dgm:prSet presAssocID="{FA647EBB-57E5-4FE1-976A-670CC4484AEA}" presName="tile1" presStyleLbl="node1" presStyleIdx="0" presStyleCnt="4"/>
      <dgm:spPr/>
      <dgm:t>
        <a:bodyPr/>
        <a:lstStyle/>
        <a:p>
          <a:endParaRPr lang="en-GB"/>
        </a:p>
      </dgm:t>
    </dgm:pt>
    <dgm:pt modelId="{0D5CB67B-CFA3-4160-B18A-7B718A34195D}" type="pres">
      <dgm:prSet presAssocID="{FA647EBB-57E5-4FE1-976A-670CC4484AE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A006C9-2E88-4AFE-BDDE-1FB26592AF5B}" type="pres">
      <dgm:prSet presAssocID="{FA647EBB-57E5-4FE1-976A-670CC4484AEA}" presName="tile2" presStyleLbl="node1" presStyleIdx="1" presStyleCnt="4" custLinFactNeighborX="3"/>
      <dgm:spPr/>
      <dgm:t>
        <a:bodyPr/>
        <a:lstStyle/>
        <a:p>
          <a:endParaRPr lang="en-GB"/>
        </a:p>
      </dgm:t>
    </dgm:pt>
    <dgm:pt modelId="{8C68CA83-933D-4F17-8930-D9CD3727E100}" type="pres">
      <dgm:prSet presAssocID="{FA647EBB-57E5-4FE1-976A-670CC4484AE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17B3681-F481-4FA1-97B4-AABA20E5ED39}" type="pres">
      <dgm:prSet presAssocID="{FA647EBB-57E5-4FE1-976A-670CC4484AEA}" presName="tile3" presStyleLbl="node1" presStyleIdx="2" presStyleCnt="4"/>
      <dgm:spPr/>
      <dgm:t>
        <a:bodyPr/>
        <a:lstStyle/>
        <a:p>
          <a:endParaRPr lang="en-GB"/>
        </a:p>
      </dgm:t>
    </dgm:pt>
    <dgm:pt modelId="{55AB6AB0-A84B-4D70-ABC0-281C94775B84}" type="pres">
      <dgm:prSet presAssocID="{FA647EBB-57E5-4FE1-976A-670CC4484AE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4D4D51-EF75-42C9-B51F-F41225CD1660}" type="pres">
      <dgm:prSet presAssocID="{FA647EBB-57E5-4FE1-976A-670CC4484AEA}" presName="tile4" presStyleLbl="node1" presStyleIdx="3" presStyleCnt="4"/>
      <dgm:spPr/>
      <dgm:t>
        <a:bodyPr/>
        <a:lstStyle/>
        <a:p>
          <a:endParaRPr lang="en-GB"/>
        </a:p>
      </dgm:t>
    </dgm:pt>
    <dgm:pt modelId="{2B5F9110-0675-4052-B3CD-17197D0FD63C}" type="pres">
      <dgm:prSet presAssocID="{FA647EBB-57E5-4FE1-976A-670CC4484AE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C79803-FBCE-4C42-B86B-825C0D140411}" type="pres">
      <dgm:prSet presAssocID="{FA647EBB-57E5-4FE1-976A-670CC4484AE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GB"/>
        </a:p>
      </dgm:t>
    </dgm:pt>
  </dgm:ptLst>
  <dgm:cxnLst>
    <dgm:cxn modelId="{035FD49E-1EF7-4619-AA09-2AD2A8079DC8}" srcId="{FA647EBB-57E5-4FE1-976A-670CC4484AEA}" destId="{E6BAB641-C557-4D9E-8687-CD727DD719B0}" srcOrd="0" destOrd="0" parTransId="{F6E724A1-AB00-457F-86F3-823FE2297799}" sibTransId="{D05D9C85-3E81-4A58-8284-AD6ADFB3DCDB}"/>
    <dgm:cxn modelId="{BF8BB78C-71A0-408C-A253-1F8E7CA233C4}" type="presOf" srcId="{827FBD04-BA4C-4DF0-A22D-F895A0E72440}" destId="{2B5F9110-0675-4052-B3CD-17197D0FD63C}" srcOrd="1" destOrd="0" presId="urn:microsoft.com/office/officeart/2005/8/layout/matrix1"/>
    <dgm:cxn modelId="{3873F694-CD8E-49A3-BC4F-29FC806AD353}" type="presOf" srcId="{E35A10A1-424F-43C2-A234-4EEEFF7A6955}" destId="{42453D3E-5A9C-4806-B895-DAE2D6043E71}" srcOrd="0" destOrd="0" presId="urn:microsoft.com/office/officeart/2005/8/layout/matrix1"/>
    <dgm:cxn modelId="{03A9AF36-956A-4498-85C1-DBB2242DF351}" type="presOf" srcId="{827FBD04-BA4C-4DF0-A22D-F895A0E72440}" destId="{C14D4D51-EF75-42C9-B51F-F41225CD1660}" srcOrd="0" destOrd="0" presId="urn:microsoft.com/office/officeart/2005/8/layout/matrix1"/>
    <dgm:cxn modelId="{D7E30C76-54D8-480D-A770-A61DF2620849}" type="presOf" srcId="{11BAFB3C-0B0F-48F2-BFFD-92DFC8A032A1}" destId="{55AB6AB0-A84B-4D70-ABC0-281C94775B84}" srcOrd="1" destOrd="0" presId="urn:microsoft.com/office/officeart/2005/8/layout/matrix1"/>
    <dgm:cxn modelId="{72041ABE-9C52-4204-8202-28820EFBC8F2}" srcId="{E6BAB641-C557-4D9E-8687-CD727DD719B0}" destId="{E35A10A1-424F-43C2-A234-4EEEFF7A6955}" srcOrd="0" destOrd="0" parTransId="{0794A9F6-98D3-403D-9BA1-5CF552244D08}" sibTransId="{DE8654B8-C595-4DDD-A6CE-C0C90EA1ED4C}"/>
    <dgm:cxn modelId="{1A879DAB-4745-4B6A-BF14-9F25FB68EA9B}" type="presOf" srcId="{CA137ABF-4060-43C7-8588-669BBE59A397}" destId="{9AA006C9-2E88-4AFE-BDDE-1FB26592AF5B}" srcOrd="0" destOrd="0" presId="urn:microsoft.com/office/officeart/2005/8/layout/matrix1"/>
    <dgm:cxn modelId="{8737D48D-A95D-4AD4-B127-5AE0E68D41D6}" srcId="{E6BAB641-C557-4D9E-8687-CD727DD719B0}" destId="{11BAFB3C-0B0F-48F2-BFFD-92DFC8A032A1}" srcOrd="2" destOrd="0" parTransId="{63BE5226-1D6D-4CFF-894B-87F00B3CB90A}" sibTransId="{E8833C47-99AD-4EC5-B875-0CD4506C5371}"/>
    <dgm:cxn modelId="{499E9083-A01D-40ED-A200-D4A621CDD194}" type="presOf" srcId="{FA647EBB-57E5-4FE1-976A-670CC4484AEA}" destId="{210AE2B9-33BB-4F19-8E90-1851E6CFEB51}" srcOrd="0" destOrd="0" presId="urn:microsoft.com/office/officeart/2005/8/layout/matrix1"/>
    <dgm:cxn modelId="{183B2B6B-8BD0-4D6F-BB43-9FC72B8EA298}" type="presOf" srcId="{E6BAB641-C557-4D9E-8687-CD727DD719B0}" destId="{7EC79803-FBCE-4C42-B86B-825C0D140411}" srcOrd="0" destOrd="0" presId="urn:microsoft.com/office/officeart/2005/8/layout/matrix1"/>
    <dgm:cxn modelId="{AF017A23-6A6A-4BA8-BBEA-444823E6B0EC}" srcId="{E6BAB641-C557-4D9E-8687-CD727DD719B0}" destId="{CA137ABF-4060-43C7-8588-669BBE59A397}" srcOrd="1" destOrd="0" parTransId="{2E083DAF-F56A-4065-8DFD-D081083065D2}" sibTransId="{0B2CFA8E-25C5-4C8D-A508-0A3317057222}"/>
    <dgm:cxn modelId="{51E02E88-8276-413B-9EEC-DCA777391D9B}" type="presOf" srcId="{E35A10A1-424F-43C2-A234-4EEEFF7A6955}" destId="{0D5CB67B-CFA3-4160-B18A-7B718A34195D}" srcOrd="1" destOrd="0" presId="urn:microsoft.com/office/officeart/2005/8/layout/matrix1"/>
    <dgm:cxn modelId="{E43AB48E-58AC-4ADB-96AE-0DF2F6275412}" srcId="{E6BAB641-C557-4D9E-8687-CD727DD719B0}" destId="{827FBD04-BA4C-4DF0-A22D-F895A0E72440}" srcOrd="3" destOrd="0" parTransId="{2D90D15D-07A2-4ADD-96DF-15611E2EB2C8}" sibTransId="{EB81267C-AD90-4DBB-9103-026719EF9D83}"/>
    <dgm:cxn modelId="{A5FAF5A2-67AA-4373-8241-E9B553DFAE15}" type="presOf" srcId="{CA137ABF-4060-43C7-8588-669BBE59A397}" destId="{8C68CA83-933D-4F17-8930-D9CD3727E100}" srcOrd="1" destOrd="0" presId="urn:microsoft.com/office/officeart/2005/8/layout/matrix1"/>
    <dgm:cxn modelId="{50847603-B17E-48A7-819B-6208237C4DED}" type="presOf" srcId="{11BAFB3C-0B0F-48F2-BFFD-92DFC8A032A1}" destId="{017B3681-F481-4FA1-97B4-AABA20E5ED39}" srcOrd="0" destOrd="0" presId="urn:microsoft.com/office/officeart/2005/8/layout/matrix1"/>
    <dgm:cxn modelId="{274DAC92-4777-4416-A29F-1FE697825598}" type="presParOf" srcId="{210AE2B9-33BB-4F19-8E90-1851E6CFEB51}" destId="{A0D655F3-08DC-4405-88D7-FCE055512521}" srcOrd="0" destOrd="0" presId="urn:microsoft.com/office/officeart/2005/8/layout/matrix1"/>
    <dgm:cxn modelId="{BB07D1A1-183D-44A0-A311-D9D214326B42}" type="presParOf" srcId="{A0D655F3-08DC-4405-88D7-FCE055512521}" destId="{42453D3E-5A9C-4806-B895-DAE2D6043E71}" srcOrd="0" destOrd="0" presId="urn:microsoft.com/office/officeart/2005/8/layout/matrix1"/>
    <dgm:cxn modelId="{9EF231F3-1C6E-49BA-A03A-609668816645}" type="presParOf" srcId="{A0D655F3-08DC-4405-88D7-FCE055512521}" destId="{0D5CB67B-CFA3-4160-B18A-7B718A34195D}" srcOrd="1" destOrd="0" presId="urn:microsoft.com/office/officeart/2005/8/layout/matrix1"/>
    <dgm:cxn modelId="{53F70380-416A-4F0A-83B3-D9EBFA1822F8}" type="presParOf" srcId="{A0D655F3-08DC-4405-88D7-FCE055512521}" destId="{9AA006C9-2E88-4AFE-BDDE-1FB26592AF5B}" srcOrd="2" destOrd="0" presId="urn:microsoft.com/office/officeart/2005/8/layout/matrix1"/>
    <dgm:cxn modelId="{49A8D3EA-54C2-43F9-8F40-43DB945BBB2C}" type="presParOf" srcId="{A0D655F3-08DC-4405-88D7-FCE055512521}" destId="{8C68CA83-933D-4F17-8930-D9CD3727E100}" srcOrd="3" destOrd="0" presId="urn:microsoft.com/office/officeart/2005/8/layout/matrix1"/>
    <dgm:cxn modelId="{A21EF836-B5B3-4D76-BE7C-D7872701B531}" type="presParOf" srcId="{A0D655F3-08DC-4405-88D7-FCE055512521}" destId="{017B3681-F481-4FA1-97B4-AABA20E5ED39}" srcOrd="4" destOrd="0" presId="urn:microsoft.com/office/officeart/2005/8/layout/matrix1"/>
    <dgm:cxn modelId="{BD2DA967-34F9-42F4-9F77-95DBF723FCE7}" type="presParOf" srcId="{A0D655F3-08DC-4405-88D7-FCE055512521}" destId="{55AB6AB0-A84B-4D70-ABC0-281C94775B84}" srcOrd="5" destOrd="0" presId="urn:microsoft.com/office/officeart/2005/8/layout/matrix1"/>
    <dgm:cxn modelId="{0638E4FA-56C6-4C18-8FF7-B1387F9C753F}" type="presParOf" srcId="{A0D655F3-08DC-4405-88D7-FCE055512521}" destId="{C14D4D51-EF75-42C9-B51F-F41225CD1660}" srcOrd="6" destOrd="0" presId="urn:microsoft.com/office/officeart/2005/8/layout/matrix1"/>
    <dgm:cxn modelId="{6531D8DE-7EE5-4D16-AB10-BB38B93444FA}" type="presParOf" srcId="{A0D655F3-08DC-4405-88D7-FCE055512521}" destId="{2B5F9110-0675-4052-B3CD-17197D0FD63C}" srcOrd="7" destOrd="0" presId="urn:microsoft.com/office/officeart/2005/8/layout/matrix1"/>
    <dgm:cxn modelId="{43254455-9ECE-437F-8A19-DDCACB2C13B1}" type="presParOf" srcId="{210AE2B9-33BB-4F19-8E90-1851E6CFEB51}" destId="{7EC79803-FBCE-4C42-B86B-825C0D14041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53D3E-5A9C-4806-B895-DAE2D6043E71}">
      <dsp:nvSpPr>
        <dsp:cNvPr id="0" name=""/>
        <dsp:cNvSpPr/>
      </dsp:nvSpPr>
      <dsp:spPr>
        <a:xfrm rot="16200000">
          <a:off x="756084" y="-756084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Information about </a:t>
          </a:r>
          <a:r>
            <a:rPr lang="en-GB" sz="1100" b="1" kern="1200" dirty="0" err="1" smtClean="0"/>
            <a:t>Amitosh</a:t>
          </a:r>
          <a:r>
            <a:rPr lang="en-GB" sz="1100" b="1" kern="1200" baseline="0" dirty="0" smtClean="0"/>
            <a:t>:</a:t>
          </a:r>
          <a:endParaRPr lang="en-GB" sz="1100" b="1" kern="1200" dirty="0"/>
        </a:p>
      </dsp:txBody>
      <dsp:txXfrm rot="5400000">
        <a:off x="-1" y="1"/>
        <a:ext cx="4392488" cy="2160240"/>
      </dsp:txXfrm>
    </dsp:sp>
    <dsp:sp modelId="{9AA006C9-2E88-4AFE-BDDE-1FB26592AF5B}">
      <dsp:nvSpPr>
        <dsp:cNvPr id="0" name=""/>
        <dsp:cNvSpPr/>
      </dsp:nvSpPr>
      <dsp:spPr>
        <a:xfrm>
          <a:off x="4392488" y="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Information about </a:t>
          </a:r>
          <a:r>
            <a:rPr lang="en-GB" sz="1100" b="1" kern="1200" dirty="0" err="1" smtClean="0"/>
            <a:t>Jivaj</a:t>
          </a:r>
          <a:r>
            <a:rPr lang="en-GB" sz="1100" b="1" kern="1200" dirty="0" smtClean="0"/>
            <a:t> and </a:t>
          </a:r>
          <a:r>
            <a:rPr lang="en-GB" sz="1100" b="1" kern="1200" dirty="0" err="1" smtClean="0"/>
            <a:t>Manik</a:t>
          </a:r>
          <a:r>
            <a:rPr lang="en-GB" sz="1100" b="1" kern="1200" dirty="0" smtClean="0"/>
            <a:t>:</a:t>
          </a:r>
          <a:endParaRPr lang="en-GB" sz="1100" b="1" kern="1200" dirty="0"/>
        </a:p>
      </dsp:txBody>
      <dsp:txXfrm>
        <a:off x="4392488" y="0"/>
        <a:ext cx="4392488" cy="2160240"/>
      </dsp:txXfrm>
    </dsp:sp>
    <dsp:sp modelId="{017B3681-F481-4FA1-97B4-AABA20E5ED39}">
      <dsp:nvSpPr>
        <dsp:cNvPr id="0" name=""/>
        <dsp:cNvSpPr/>
      </dsp:nvSpPr>
      <dsp:spPr>
        <a:xfrm rot="10800000">
          <a:off x="0" y="288032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What GAP says:</a:t>
          </a:r>
          <a:endParaRPr lang="en-GB" sz="1100" b="1" kern="1200" dirty="0"/>
        </a:p>
      </dsp:txBody>
      <dsp:txXfrm rot="10800000">
        <a:off x="0" y="3600400"/>
        <a:ext cx="4392488" cy="2160240"/>
      </dsp:txXfrm>
    </dsp:sp>
    <dsp:sp modelId="{C14D4D51-EF75-42C9-B51F-F41225CD1660}">
      <dsp:nvSpPr>
        <dsp:cNvPr id="0" name=""/>
        <dsp:cNvSpPr/>
      </dsp:nvSpPr>
      <dsp:spPr>
        <a:xfrm rot="5400000">
          <a:off x="5148572" y="2124236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What GAP did:</a:t>
          </a:r>
          <a:endParaRPr lang="en-GB" sz="1100" b="1" kern="1200" dirty="0"/>
        </a:p>
      </dsp:txBody>
      <dsp:txXfrm rot="-5400000">
        <a:off x="4392488" y="3600400"/>
        <a:ext cx="4392488" cy="2160240"/>
      </dsp:txXfrm>
    </dsp:sp>
    <dsp:sp modelId="{7EC79803-FBCE-4C42-B86B-825C0D140411}">
      <dsp:nvSpPr>
        <dsp:cNvPr id="0" name=""/>
        <dsp:cNvSpPr/>
      </dsp:nvSpPr>
      <dsp:spPr>
        <a:xfrm>
          <a:off x="3074741" y="2160240"/>
          <a:ext cx="2635492" cy="144016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200" kern="1200" dirty="0"/>
        </a:p>
      </dsp:txBody>
      <dsp:txXfrm>
        <a:off x="3145044" y="2230543"/>
        <a:ext cx="2494886" cy="1299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53D3E-5A9C-4806-B895-DAE2D6043E71}">
      <dsp:nvSpPr>
        <dsp:cNvPr id="0" name=""/>
        <dsp:cNvSpPr/>
      </dsp:nvSpPr>
      <dsp:spPr>
        <a:xfrm rot="16200000">
          <a:off x="756084" y="-756084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Information about Nike’s worst mistake</a:t>
          </a:r>
          <a:r>
            <a:rPr lang="en-GB" sz="1100" b="1" kern="1200" baseline="0" dirty="0" smtClean="0"/>
            <a:t>:</a:t>
          </a:r>
          <a:endParaRPr lang="en-GB" sz="1100" b="1" kern="1200" dirty="0"/>
        </a:p>
      </dsp:txBody>
      <dsp:txXfrm rot="5400000">
        <a:off x="-1" y="1"/>
        <a:ext cx="4392488" cy="2160240"/>
      </dsp:txXfrm>
    </dsp:sp>
    <dsp:sp modelId="{9AA006C9-2E88-4AFE-BDDE-1FB26592AF5B}">
      <dsp:nvSpPr>
        <dsp:cNvPr id="0" name=""/>
        <dsp:cNvSpPr/>
      </dsp:nvSpPr>
      <dsp:spPr>
        <a:xfrm>
          <a:off x="4392488" y="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t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Breakdown of costs for a pair of shoes:</a:t>
          </a:r>
          <a:endParaRPr lang="en-GB" sz="1100" b="1" kern="1200" dirty="0"/>
        </a:p>
      </dsp:txBody>
      <dsp:txXfrm>
        <a:off x="4392488" y="0"/>
        <a:ext cx="4392488" cy="2160240"/>
      </dsp:txXfrm>
    </dsp:sp>
    <dsp:sp modelId="{017B3681-F481-4FA1-97B4-AABA20E5ED39}">
      <dsp:nvSpPr>
        <dsp:cNvPr id="0" name=""/>
        <dsp:cNvSpPr/>
      </dsp:nvSpPr>
      <dsp:spPr>
        <a:xfrm rot="10800000">
          <a:off x="0" y="2880320"/>
          <a:ext cx="4392488" cy="2880320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What Nike says:</a:t>
          </a:r>
          <a:endParaRPr lang="en-GB" sz="1100" b="1" kern="1200" dirty="0"/>
        </a:p>
      </dsp:txBody>
      <dsp:txXfrm rot="10800000">
        <a:off x="0" y="3600400"/>
        <a:ext cx="4392488" cy="2160240"/>
      </dsp:txXfrm>
    </dsp:sp>
    <dsp:sp modelId="{C14D4D51-EF75-42C9-B51F-F41225CD1660}">
      <dsp:nvSpPr>
        <dsp:cNvPr id="0" name=""/>
        <dsp:cNvSpPr/>
      </dsp:nvSpPr>
      <dsp:spPr>
        <a:xfrm rot="5400000">
          <a:off x="5148572" y="2124236"/>
          <a:ext cx="2880320" cy="4392488"/>
        </a:xfrm>
        <a:prstGeom prst="round1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8232" tIns="78232" rIns="78232" bIns="78232" numCol="1" spcCol="1270" anchor="b" anchorCtr="1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/>
            <a:t>Breakdown of cost for a sweatshirt:</a:t>
          </a:r>
          <a:endParaRPr lang="en-GB" sz="1100" b="1" kern="1200" dirty="0"/>
        </a:p>
      </dsp:txBody>
      <dsp:txXfrm rot="-5400000">
        <a:off x="4392488" y="3600400"/>
        <a:ext cx="4392488" cy="2160240"/>
      </dsp:txXfrm>
    </dsp:sp>
    <dsp:sp modelId="{7EC79803-FBCE-4C42-B86B-825C0D140411}">
      <dsp:nvSpPr>
        <dsp:cNvPr id="0" name=""/>
        <dsp:cNvSpPr/>
      </dsp:nvSpPr>
      <dsp:spPr>
        <a:xfrm>
          <a:off x="3074741" y="2160240"/>
          <a:ext cx="2635492" cy="1440160"/>
        </a:xfrm>
        <a:prstGeom prst="round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236220" tIns="236220" rIns="236220" bIns="236220" numCol="1" spcCol="1270" anchor="ctr" anchorCtr="0">
          <a:noAutofit/>
        </a:bodyPr>
        <a:lstStyle/>
        <a:p>
          <a:pPr lvl="0" algn="ctr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200" kern="1200" dirty="0"/>
        </a:p>
      </dsp:txBody>
      <dsp:txXfrm>
        <a:off x="3145044" y="2230543"/>
        <a:ext cx="2494886" cy="12995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A90C5-7F8E-48EF-A162-193B8B5BD01D}" type="datetimeFigureOut">
              <a:rPr lang="en-GB" smtClean="0"/>
              <a:t>09/03/2014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795C6-5B71-4888-97BE-03DC33072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331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46150" algn="l"/>
                <a:tab pos="1893888" algn="l"/>
                <a:tab pos="2843213" algn="l"/>
                <a:tab pos="3790950" algn="l"/>
                <a:tab pos="4740275" algn="l"/>
                <a:tab pos="5688013" algn="l"/>
                <a:tab pos="6637338" algn="l"/>
                <a:tab pos="7583488" algn="l"/>
                <a:tab pos="8532813" algn="l"/>
                <a:tab pos="9480550" algn="l"/>
                <a:tab pos="10429875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11EEE253-97BE-49D9-8AB7-01CF0D4DCF9A}" type="slidenum">
              <a:rPr lang="en-GB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95235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1413" y="685800"/>
            <a:ext cx="4575175" cy="3430588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5236" name="Rectangle 2"/>
          <p:cNvSpPr>
            <a:spLocks noChangeArrowheads="1"/>
          </p:cNvSpPr>
          <p:nvPr>
            <p:ph type="body" idx="1"/>
          </p:nvPr>
        </p:nvSpPr>
        <p:spPr>
          <a:xfrm>
            <a:off x="687082" y="4342665"/>
            <a:ext cx="5483837" cy="420888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10D5D-192B-44AE-A98F-DF1AE1B793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297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2B753-9164-4BEE-A50D-DDA8B53735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77AFB-0103-49BB-A751-3C67C8194F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877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8013" cy="1141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8013" cy="4524375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F62F4-784F-4777-9A71-89D3835CF7A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68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E4BD5-6D3A-497E-BABF-DF05BF19D5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3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980F2-9FE0-4C4B-9794-9CE71931552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724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24DBB9-CDC5-4968-8381-1275568549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79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35FD1-5D58-4541-ADAD-0DDA31E883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840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870E-404D-4833-8328-74D57608E7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120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EECC01-FF6D-41F2-B976-7BD3EF4554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77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1CBC3-A47A-4C22-8E67-CC2546CD63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9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F402A-173C-4F92-B19D-68E8CEF543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47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fld id="{FD0BB448-CC7C-4C6F-8DF2-47D95BEC6E44}" type="slidenum">
              <a:rPr lang="en-GB"/>
              <a:pPr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9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/>
          </p:nvPr>
        </p:nvSpPr>
        <p:spPr>
          <a:xfrm>
            <a:off x="179388" y="1557338"/>
            <a:ext cx="8964612" cy="5291137"/>
          </a:xfrm>
        </p:spPr>
        <p:txBody>
          <a:bodyPr anchor="t"/>
          <a:lstStyle/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Today We are learning to: 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Develop an understanding of </a:t>
            </a:r>
            <a:r>
              <a:rPr lang="en-GB" sz="3200" b="1" dirty="0" smtClean="0">
                <a:latin typeface="Comic Sans MS" pitchFamily="64" charset="0"/>
              </a:rPr>
              <a:t>the lives of the people who make our clothes</a:t>
            </a: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en-GB" sz="3200" b="1" dirty="0" smtClean="0">
              <a:latin typeface="Comic Sans MS" pitchFamily="64" charset="0"/>
            </a:endParaRP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u="sng" dirty="0" smtClean="0">
                <a:latin typeface="Comic Sans MS" pitchFamily="64" charset="0"/>
              </a:rPr>
              <a:t>We will do this by:</a:t>
            </a:r>
          </a:p>
          <a:p>
            <a:pPr marL="342900" indent="-342900" algn="l" eaLnBrk="1" hangingPunct="1">
              <a:lnSpc>
                <a:spcPct val="90000"/>
              </a:lnSpc>
              <a:spcBef>
                <a:spcPts val="800"/>
              </a:spcBef>
              <a:buFont typeface="Times New Roman" pitchFamily="16" charset="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3200" b="1" dirty="0" smtClean="0">
                <a:latin typeface="Comic Sans MS" pitchFamily="64" charset="0"/>
              </a:rPr>
              <a:t>	</a:t>
            </a:r>
            <a:r>
              <a:rPr lang="en-GB" sz="3200" b="1" dirty="0" smtClean="0">
                <a:latin typeface="Comic Sans MS" pitchFamily="64" charset="0"/>
              </a:rPr>
              <a:t>Investigating two sweatshop scandals and then comparing them.</a:t>
            </a:r>
            <a:endParaRPr lang="en-GB" sz="3200" b="1" dirty="0" smtClean="0">
              <a:latin typeface="Comic Sans MS" pitchFamily="64" charset="0"/>
            </a:endParaRPr>
          </a:p>
        </p:txBody>
      </p:sp>
      <p:sp>
        <p:nvSpPr>
          <p:cNvPr id="29699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675688" cy="931863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449263" eaLnBrk="1" fontAlgn="base" hangingPunct="1">
              <a:spcBef>
                <a:spcPts val="34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5500">
                <a:solidFill>
                  <a:srgbClr val="000000"/>
                </a:solidFill>
                <a:latin typeface="Comic Sans MS" pitchFamily="66" charset="0"/>
              </a:rPr>
              <a:t> Fashion and Globalisation</a:t>
            </a:r>
          </a:p>
        </p:txBody>
      </p:sp>
    </p:spTree>
    <p:extLst>
      <p:ext uri="{BB962C8B-B14F-4D97-AF65-F5344CB8AC3E}">
        <p14:creationId xmlns:p14="http://schemas.microsoft.com/office/powerpoint/2010/main" val="25412986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Fast fashion facts</a:t>
            </a:r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1150138">
            <a:off x="150813" y="1233488"/>
            <a:ext cx="3705225" cy="1728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87164">
            <a:off x="5416550" y="1325563"/>
            <a:ext cx="3590925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69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3221">
            <a:off x="5543550" y="3248025"/>
            <a:ext cx="3600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0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930901">
            <a:off x="96838" y="3525838"/>
            <a:ext cx="360045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2471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2505075"/>
            <a:ext cx="22193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472" name="Text Box 9"/>
          <p:cNvSpPr txBox="1">
            <a:spLocks noChangeArrowheads="1"/>
          </p:cNvSpPr>
          <p:nvPr/>
        </p:nvSpPr>
        <p:spPr bwMode="auto">
          <a:xfrm rot="218372">
            <a:off x="2587625" y="5056188"/>
            <a:ext cx="5776913" cy="1625600"/>
          </a:xfrm>
          <a:prstGeom prst="rect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 lIns="97790" tIns="52070" rIns="97790" bIns="52070"/>
          <a:lstStyle/>
          <a:p>
            <a:pPr algn="just" defTabSz="449263" fontAlgn="base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GB" altLang="en-US" sz="800">
              <a:solidFill>
                <a:srgbClr val="FFFFFF"/>
              </a:solidFill>
              <a:latin typeface="Bradley Hand ITC" pitchFamily="66" charset="0"/>
            </a:endParaRPr>
          </a:p>
          <a:p>
            <a:pPr algn="just" defTabSz="449263" fontAlgn="base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600">
                <a:solidFill>
                  <a:srgbClr val="000000"/>
                </a:solidFill>
                <a:latin typeface="Bradley Hand ITC" pitchFamily="66" charset="0"/>
              </a:rPr>
              <a:t>In 2000, people in the UK spent £28 billion on clothing …</a:t>
            </a:r>
          </a:p>
          <a:p>
            <a:pPr algn="just" defTabSz="449263" fontAlgn="base">
              <a:spcBef>
                <a:spcPct val="0"/>
              </a:spcBef>
              <a:spcAft>
                <a:spcPts val="100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2600">
                <a:solidFill>
                  <a:srgbClr val="000000"/>
                </a:solidFill>
                <a:latin typeface="Bradley Hand ITC" pitchFamily="66" charset="0"/>
              </a:rPr>
              <a:t>Almost  £ 470 for every person…</a:t>
            </a: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270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group has a sweatshop Scandal to investigate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TASK:</a:t>
            </a:r>
          </a:p>
          <a:p>
            <a:r>
              <a:rPr lang="en-GB" dirty="0" smtClean="0"/>
              <a:t>Read through the information your group has been given, fill in the fact file and make a presentation to teach the class about your scandal.  Each of you will need to say something.</a:t>
            </a:r>
          </a:p>
          <a:p>
            <a:r>
              <a:rPr lang="en-GB" dirty="0" smtClean="0"/>
              <a:t>With the information you will learn from the other groups you will then compare and contrast two different cases.  This writing will be marked!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972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3491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554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600" b="1">
                <a:solidFill>
                  <a:srgbClr val="000000"/>
                </a:solidFill>
                <a:latin typeface="Calibri" pitchFamily="34" charset="0"/>
              </a:rPr>
              <a:t>Sweatshop shame In focus – The GAP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400" i="1">
                <a:solidFill>
                  <a:srgbClr val="000000"/>
                </a:solidFill>
                <a:latin typeface="Calibri" pitchFamily="34" charset="0"/>
              </a:rPr>
              <a:t>Use the information around the room to complete your fact file</a:t>
            </a:r>
          </a:p>
        </p:txBody>
      </p:sp>
    </p:spTree>
    <p:extLst>
      <p:ext uri="{BB962C8B-B14F-4D97-AF65-F5344CB8AC3E}">
        <p14:creationId xmlns:p14="http://schemas.microsoft.com/office/powerpoint/2010/main" val="80036564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79512" y="908720"/>
          <a:ext cx="8784976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4515" name="TextBox 4"/>
          <p:cNvSpPr txBox="1">
            <a:spLocks noChangeArrowheads="1"/>
          </p:cNvSpPr>
          <p:nvPr/>
        </p:nvSpPr>
        <p:spPr bwMode="auto">
          <a:xfrm>
            <a:off x="179388" y="188913"/>
            <a:ext cx="8785225" cy="5540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600" b="1">
                <a:solidFill>
                  <a:srgbClr val="000000"/>
                </a:solidFill>
                <a:latin typeface="Calibri" pitchFamily="34" charset="0"/>
              </a:rPr>
              <a:t>Sweatshop shame In focus – Nike</a:t>
            </a:r>
          </a:p>
          <a:p>
            <a:pPr algn="ctr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en-US" sz="1400" i="1">
                <a:solidFill>
                  <a:srgbClr val="000000"/>
                </a:solidFill>
                <a:latin typeface="Calibri" pitchFamily="34" charset="0"/>
              </a:rPr>
              <a:t>Use the information on your sheet to complete your fact file</a:t>
            </a:r>
          </a:p>
        </p:txBody>
      </p:sp>
    </p:spTree>
    <p:extLst>
      <p:ext uri="{BB962C8B-B14F-4D97-AF65-F5344CB8AC3E}">
        <p14:creationId xmlns:p14="http://schemas.microsoft.com/office/powerpoint/2010/main" val="282022890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Compare and contrast GAP and NIKE</a:t>
            </a:r>
          </a:p>
        </p:txBody>
      </p:sp>
      <p:pic>
        <p:nvPicPr>
          <p:cNvPr id="6553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844675"/>
            <a:ext cx="7556500" cy="44005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647213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192</Words>
  <Application>Microsoft Office PowerPoint</Application>
  <PresentationFormat>On-screen Show 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1_Office Theme</vt:lpstr>
      <vt:lpstr>PowerPoint Presentation</vt:lpstr>
      <vt:lpstr>Fast fashion facts</vt:lpstr>
      <vt:lpstr>Your group has a sweatshop Scandal to investigate</vt:lpstr>
      <vt:lpstr>PowerPoint Presentation</vt:lpstr>
      <vt:lpstr>PowerPoint Presentation</vt:lpstr>
      <vt:lpstr>Compare and contrast GAP and NIKE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 Wood</dc:creator>
  <cp:lastModifiedBy>Jen Wood</cp:lastModifiedBy>
  <cp:revision>1</cp:revision>
  <dcterms:created xsi:type="dcterms:W3CDTF">2014-03-09T08:37:17Z</dcterms:created>
  <dcterms:modified xsi:type="dcterms:W3CDTF">2014-03-09T08:43:50Z</dcterms:modified>
</cp:coreProperties>
</file>