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handoutMasterIdLst>
    <p:handoutMasterId r:id="rId9"/>
  </p:handoutMasterIdLst>
  <p:sldIdLst>
    <p:sldId id="372" r:id="rId2"/>
    <p:sldId id="416" r:id="rId3"/>
    <p:sldId id="417" r:id="rId4"/>
    <p:sldId id="419" r:id="rId5"/>
    <p:sldId id="428" r:id="rId6"/>
    <p:sldId id="411" r:id="rId7"/>
  </p:sldIdLst>
  <p:sldSz cx="9144000" cy="6858000" type="screen4x3"/>
  <p:notesSz cx="6735763" cy="9866313"/>
  <p:defaultTextStyle>
    <a:defPPr>
      <a:defRPr lang="ja-JP"/>
    </a:defPPr>
    <a:lvl1pPr algn="l" rtl="0" fontAlgn="base">
      <a:spcBef>
        <a:spcPct val="0"/>
      </a:spcBef>
      <a:spcAft>
        <a:spcPct val="0"/>
      </a:spcAft>
      <a:defRPr kumimoji="1" sz="3600" b="1" i="1"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umimoji="1" sz="3600" b="1" i="1"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umimoji="1" sz="3600" b="1" i="1"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umimoji="1" sz="3600" b="1" i="1"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umimoji="1" sz="3600" b="1" i="1" kern="1200">
        <a:solidFill>
          <a:schemeClr val="tx1"/>
        </a:solidFill>
        <a:latin typeface="Arial" pitchFamily="34" charset="0"/>
        <a:ea typeface="MS PGothic" pitchFamily="34" charset="-128"/>
        <a:cs typeface="+mn-cs"/>
      </a:defRPr>
    </a:lvl5pPr>
    <a:lvl6pPr marL="2286000" algn="l" defTabSz="914400" rtl="0" eaLnBrk="1" latinLnBrk="0" hangingPunct="1">
      <a:defRPr kumimoji="1" sz="3600" b="1" i="1" kern="1200">
        <a:solidFill>
          <a:schemeClr val="tx1"/>
        </a:solidFill>
        <a:latin typeface="Arial" pitchFamily="34" charset="0"/>
        <a:ea typeface="MS PGothic" pitchFamily="34" charset="-128"/>
        <a:cs typeface="+mn-cs"/>
      </a:defRPr>
    </a:lvl6pPr>
    <a:lvl7pPr marL="2743200" algn="l" defTabSz="914400" rtl="0" eaLnBrk="1" latinLnBrk="0" hangingPunct="1">
      <a:defRPr kumimoji="1" sz="3600" b="1" i="1" kern="1200">
        <a:solidFill>
          <a:schemeClr val="tx1"/>
        </a:solidFill>
        <a:latin typeface="Arial" pitchFamily="34" charset="0"/>
        <a:ea typeface="MS PGothic" pitchFamily="34" charset="-128"/>
        <a:cs typeface="+mn-cs"/>
      </a:defRPr>
    </a:lvl7pPr>
    <a:lvl8pPr marL="3200400" algn="l" defTabSz="914400" rtl="0" eaLnBrk="1" latinLnBrk="0" hangingPunct="1">
      <a:defRPr kumimoji="1" sz="3600" b="1" i="1" kern="1200">
        <a:solidFill>
          <a:schemeClr val="tx1"/>
        </a:solidFill>
        <a:latin typeface="Arial" pitchFamily="34" charset="0"/>
        <a:ea typeface="MS PGothic" pitchFamily="34" charset="-128"/>
        <a:cs typeface="+mn-cs"/>
      </a:defRPr>
    </a:lvl8pPr>
    <a:lvl9pPr marL="3657600" algn="l" defTabSz="914400" rtl="0" eaLnBrk="1" latinLnBrk="0" hangingPunct="1">
      <a:defRPr kumimoji="1" sz="3600" b="1" i="1"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66"/>
    <a:srgbClr val="000099"/>
    <a:srgbClr val="FFFFFF"/>
    <a:srgbClr val="FFFF66"/>
    <a:srgbClr val="0066CC"/>
    <a:srgbClr val="008000"/>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82" autoAdjust="0"/>
    <p:restoredTop sz="90929"/>
  </p:normalViewPr>
  <p:slideViewPr>
    <p:cSldViewPr>
      <p:cViewPr>
        <p:scale>
          <a:sx n="75" d="100"/>
          <a:sy n="75" d="100"/>
        </p:scale>
        <p:origin x="-1248"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776" y="-84"/>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6" tIns="45698" rIns="91396" bIns="45698" numCol="1" anchor="t" anchorCtr="0" compatLnSpc="1">
            <a:prstTxWarp prst="textNoShape">
              <a:avLst/>
            </a:prstTxWarp>
          </a:bodyPr>
          <a:lstStyle>
            <a:lvl1pPr>
              <a:defRPr sz="1200" b="0" i="0">
                <a:latin typeface="Times New Roman" pitchFamily="18" charset="0"/>
              </a:defRPr>
            </a:lvl1pPr>
          </a:lstStyle>
          <a:p>
            <a:endParaRPr lang="en-US" altLang="ja-JP"/>
          </a:p>
        </p:txBody>
      </p:sp>
      <p:sp>
        <p:nvSpPr>
          <p:cNvPr id="53251" name="Rectangle 3"/>
          <p:cNvSpPr>
            <a:spLocks noGrp="1" noChangeArrowheads="1"/>
          </p:cNvSpPr>
          <p:nvPr>
            <p:ph type="dt" sz="quarter" idx="1"/>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6" tIns="45698" rIns="91396" bIns="45698" numCol="1" anchor="t" anchorCtr="0" compatLnSpc="1">
            <a:prstTxWarp prst="textNoShape">
              <a:avLst/>
            </a:prstTxWarp>
          </a:bodyPr>
          <a:lstStyle>
            <a:lvl1pPr algn="r">
              <a:defRPr sz="1200" b="0" i="0">
                <a:latin typeface="Times New Roman" pitchFamily="18" charset="0"/>
              </a:defRPr>
            </a:lvl1pPr>
          </a:lstStyle>
          <a:p>
            <a:endParaRPr lang="en-US" altLang="ja-JP"/>
          </a:p>
        </p:txBody>
      </p:sp>
      <p:sp>
        <p:nvSpPr>
          <p:cNvPr id="53252" name="Rectangle 4"/>
          <p:cNvSpPr>
            <a:spLocks noGrp="1" noChangeArrowheads="1"/>
          </p:cNvSpPr>
          <p:nvPr>
            <p:ph type="ftr" sz="quarter" idx="2"/>
          </p:nvPr>
        </p:nvSpPr>
        <p:spPr bwMode="auto">
          <a:xfrm>
            <a:off x="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6" tIns="45698" rIns="91396" bIns="45698" numCol="1" anchor="b" anchorCtr="0" compatLnSpc="1">
            <a:prstTxWarp prst="textNoShape">
              <a:avLst/>
            </a:prstTxWarp>
          </a:bodyPr>
          <a:lstStyle>
            <a:lvl1pPr>
              <a:defRPr sz="1200" b="0" i="0">
                <a:latin typeface="Times New Roman" pitchFamily="18" charset="0"/>
              </a:defRPr>
            </a:lvl1pPr>
          </a:lstStyle>
          <a:p>
            <a:endParaRPr lang="en-US" altLang="ja-JP"/>
          </a:p>
        </p:txBody>
      </p:sp>
      <p:sp>
        <p:nvSpPr>
          <p:cNvPr id="53253" name="Rectangle 5"/>
          <p:cNvSpPr>
            <a:spLocks noGrp="1" noChangeArrowheads="1"/>
          </p:cNvSpPr>
          <p:nvPr>
            <p:ph type="sldNum" sz="quarter" idx="3"/>
          </p:nvPr>
        </p:nvSpPr>
        <p:spPr bwMode="auto">
          <a:xfrm>
            <a:off x="381635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6" tIns="45698" rIns="91396" bIns="45698" numCol="1" anchor="b" anchorCtr="0" compatLnSpc="1">
            <a:prstTxWarp prst="textNoShape">
              <a:avLst/>
            </a:prstTxWarp>
          </a:bodyPr>
          <a:lstStyle>
            <a:lvl1pPr algn="r">
              <a:defRPr sz="1200" b="0" i="0">
                <a:latin typeface="Times New Roman" pitchFamily="18" charset="0"/>
              </a:defRPr>
            </a:lvl1pPr>
          </a:lstStyle>
          <a:p>
            <a:fld id="{00A7EB99-AFD5-4816-8925-120DDDFEC202}" type="slidenum">
              <a:rPr lang="en-US" altLang="ja-JP"/>
              <a:pPr/>
              <a:t>‹#›</a:t>
            </a:fld>
            <a:endParaRPr lang="en-US" altLang="ja-JP"/>
          </a:p>
        </p:txBody>
      </p:sp>
    </p:spTree>
    <p:extLst>
      <p:ext uri="{BB962C8B-B14F-4D97-AF65-F5344CB8AC3E}">
        <p14:creationId xmlns:p14="http://schemas.microsoft.com/office/powerpoint/2010/main" val="3486862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0" y="0"/>
            <a:ext cx="2919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32" tIns="45366" rIns="90732" bIns="45366" numCol="1" anchor="t" anchorCtr="0" compatLnSpc="1">
            <a:prstTxWarp prst="textNoShape">
              <a:avLst/>
            </a:prstTxWarp>
          </a:bodyPr>
          <a:lstStyle>
            <a:lvl1pPr defTabSz="908050">
              <a:defRPr sz="1200"/>
            </a:lvl1pPr>
          </a:lstStyle>
          <a:p>
            <a:endParaRPr lang="en-US" altLang="ja-JP"/>
          </a:p>
        </p:txBody>
      </p:sp>
      <p:sp>
        <p:nvSpPr>
          <p:cNvPr id="128003" name="Rectangle 3"/>
          <p:cNvSpPr>
            <a:spLocks noGrp="1" noChangeArrowheads="1"/>
          </p:cNvSpPr>
          <p:nvPr>
            <p:ph type="dt" idx="1"/>
          </p:nvPr>
        </p:nvSpPr>
        <p:spPr bwMode="auto">
          <a:xfrm>
            <a:off x="3817938" y="0"/>
            <a:ext cx="292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32" tIns="45366" rIns="90732" bIns="45366" numCol="1" anchor="t" anchorCtr="0" compatLnSpc="1">
            <a:prstTxWarp prst="textNoShape">
              <a:avLst/>
            </a:prstTxWarp>
          </a:bodyPr>
          <a:lstStyle>
            <a:lvl1pPr algn="r" defTabSz="908050">
              <a:defRPr sz="1200"/>
            </a:lvl1pPr>
          </a:lstStyle>
          <a:p>
            <a:endParaRPr lang="en-US" altLang="ja-JP"/>
          </a:p>
        </p:txBody>
      </p:sp>
      <p:sp>
        <p:nvSpPr>
          <p:cNvPr id="128004" name="Rectangle 4"/>
          <p:cNvSpPr>
            <a:spLocks noGrp="1" noRot="1" noChangeAspect="1" noChangeArrowheads="1" noTextEdit="1"/>
          </p:cNvSpPr>
          <p:nvPr>
            <p:ph type="sldImg" idx="2"/>
          </p:nvPr>
        </p:nvSpPr>
        <p:spPr bwMode="auto">
          <a:xfrm>
            <a:off x="933450" y="762000"/>
            <a:ext cx="4875213" cy="36560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8005" name="Rectangle 5"/>
          <p:cNvSpPr>
            <a:spLocks noGrp="1" noChangeArrowheads="1"/>
          </p:cNvSpPr>
          <p:nvPr>
            <p:ph type="body" sz="quarter" idx="3"/>
          </p:nvPr>
        </p:nvSpPr>
        <p:spPr bwMode="auto">
          <a:xfrm>
            <a:off x="896938" y="4721225"/>
            <a:ext cx="4945062" cy="441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32" tIns="45366" rIns="90732" bIns="45366"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28006" name="Rectangle 6"/>
          <p:cNvSpPr>
            <a:spLocks noGrp="1" noChangeArrowheads="1"/>
          </p:cNvSpPr>
          <p:nvPr>
            <p:ph type="ftr" sz="quarter" idx="4"/>
          </p:nvPr>
        </p:nvSpPr>
        <p:spPr bwMode="auto">
          <a:xfrm>
            <a:off x="0" y="9367838"/>
            <a:ext cx="2919413"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32" tIns="45366" rIns="90732" bIns="45366" numCol="1" anchor="b" anchorCtr="0" compatLnSpc="1">
            <a:prstTxWarp prst="textNoShape">
              <a:avLst/>
            </a:prstTxWarp>
          </a:bodyPr>
          <a:lstStyle>
            <a:lvl1pPr defTabSz="908050">
              <a:defRPr sz="1200"/>
            </a:lvl1pPr>
          </a:lstStyle>
          <a:p>
            <a:endParaRPr lang="en-US" altLang="ja-JP"/>
          </a:p>
        </p:txBody>
      </p:sp>
      <p:sp>
        <p:nvSpPr>
          <p:cNvPr id="128007" name="Rectangle 7"/>
          <p:cNvSpPr>
            <a:spLocks noGrp="1" noChangeArrowheads="1"/>
          </p:cNvSpPr>
          <p:nvPr>
            <p:ph type="sldNum" sz="quarter" idx="5"/>
          </p:nvPr>
        </p:nvSpPr>
        <p:spPr bwMode="auto">
          <a:xfrm>
            <a:off x="3817938" y="9367838"/>
            <a:ext cx="2921000"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32" tIns="45366" rIns="90732" bIns="45366" numCol="1" anchor="b" anchorCtr="0" compatLnSpc="1">
            <a:prstTxWarp prst="textNoShape">
              <a:avLst/>
            </a:prstTxWarp>
          </a:bodyPr>
          <a:lstStyle>
            <a:lvl1pPr algn="r" defTabSz="908050">
              <a:defRPr sz="1200"/>
            </a:lvl1pPr>
          </a:lstStyle>
          <a:p>
            <a:fld id="{E38BB823-4E55-459B-BAB0-9BA27738FB2B}" type="slidenum">
              <a:rPr lang="en-US" altLang="ja-JP"/>
              <a:pPr/>
              <a:t>‹#›</a:t>
            </a:fld>
            <a:endParaRPr lang="en-US" altLang="ja-JP"/>
          </a:p>
        </p:txBody>
      </p:sp>
    </p:spTree>
    <p:extLst>
      <p:ext uri="{BB962C8B-B14F-4D97-AF65-F5344CB8AC3E}">
        <p14:creationId xmlns:p14="http://schemas.microsoft.com/office/powerpoint/2010/main" val="30039581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S PMincho" pitchFamily="18"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S PMincho" pitchFamily="18"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S PMincho" pitchFamily="18"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S PMincho" pitchFamily="18"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S PMincho"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8BA7C9-4C18-44A6-8DEC-CFD7D2337DBE}" type="slidenum">
              <a:rPr lang="en-US" altLang="ja-JP"/>
              <a:pPr/>
              <a:t>1</a:t>
            </a:fld>
            <a:endParaRPr lang="en-US" altLang="ja-JP"/>
          </a:p>
        </p:txBody>
      </p:sp>
      <p:sp>
        <p:nvSpPr>
          <p:cNvPr id="156674" name="Rectangle 2"/>
          <p:cNvSpPr>
            <a:spLocks noGrp="1" noRot="1" noChangeAspect="1" noChangeArrowheads="1" noTextEdit="1"/>
          </p:cNvSpPr>
          <p:nvPr>
            <p:ph type="sldImg"/>
          </p:nvPr>
        </p:nvSpPr>
        <p:spPr bwMode="auto">
          <a:xfrm>
            <a:off x="931863" y="762000"/>
            <a:ext cx="4876800" cy="3657600"/>
          </a:xfrm>
          <a:prstGeom prst="rect">
            <a:avLst/>
          </a:prstGeom>
          <a:solidFill>
            <a:srgbClr val="FFFFFF"/>
          </a:solidFill>
          <a:ln>
            <a:solidFill>
              <a:srgbClr val="000000"/>
            </a:solidFill>
            <a:miter lim="800000"/>
            <a:headEnd/>
            <a:tailEnd/>
          </a:ln>
        </p:spPr>
      </p:sp>
      <p:sp>
        <p:nvSpPr>
          <p:cNvPr id="156675" name="Rectangle 3"/>
          <p:cNvSpPr>
            <a:spLocks noGrp="1" noChangeArrowheads="1"/>
          </p:cNvSpPr>
          <p:nvPr>
            <p:ph type="body" idx="1"/>
          </p:nvPr>
        </p:nvSpPr>
        <p:spPr bwMode="auto">
          <a:xfrm>
            <a:off x="896938" y="4722813"/>
            <a:ext cx="4945062" cy="4418012"/>
          </a:xfrm>
          <a:prstGeom prst="rect">
            <a:avLst/>
          </a:prstGeom>
          <a:solidFill>
            <a:srgbClr val="FFFFFF"/>
          </a:solidFill>
          <a:ln>
            <a:solidFill>
              <a:srgbClr val="000000"/>
            </a:solidFill>
            <a:miter lim="800000"/>
            <a:headEnd/>
            <a:tailEnd/>
          </a:ln>
        </p:spPr>
        <p:txBody>
          <a:bodyPr lIns="91396" tIns="45698" rIns="91396" bIns="45698"/>
          <a:lstStyle/>
          <a:p>
            <a:endParaRPr lang="en-US" altLang="en-US" sz="11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54FEB1A5-A57C-475F-B996-17E4D036E29A}" type="slidenum">
              <a:rPr lang="en-US" altLang="ja-JP"/>
              <a:pPr/>
              <a:t>‹#›</a:t>
            </a:fld>
            <a:endParaRPr lang="en-US" altLang="ja-JP"/>
          </a:p>
        </p:txBody>
      </p:sp>
    </p:spTree>
    <p:extLst>
      <p:ext uri="{BB962C8B-B14F-4D97-AF65-F5344CB8AC3E}">
        <p14:creationId xmlns:p14="http://schemas.microsoft.com/office/powerpoint/2010/main" val="233334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B526A068-01B4-45AE-9F55-B39A3821B598}" type="slidenum">
              <a:rPr lang="en-US" altLang="ja-JP"/>
              <a:pPr/>
              <a:t>‹#›</a:t>
            </a:fld>
            <a:endParaRPr lang="en-US" altLang="ja-JP"/>
          </a:p>
        </p:txBody>
      </p:sp>
    </p:spTree>
    <p:extLst>
      <p:ext uri="{BB962C8B-B14F-4D97-AF65-F5344CB8AC3E}">
        <p14:creationId xmlns:p14="http://schemas.microsoft.com/office/powerpoint/2010/main" val="693550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562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5334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1E0D9E7B-58BF-4B40-BED1-99B74F291A03}" type="slidenum">
              <a:rPr lang="en-US" altLang="ja-JP"/>
              <a:pPr/>
              <a:t>‹#›</a:t>
            </a:fld>
            <a:endParaRPr lang="en-US" altLang="ja-JP"/>
          </a:p>
        </p:txBody>
      </p:sp>
    </p:spTree>
    <p:extLst>
      <p:ext uri="{BB962C8B-B14F-4D97-AF65-F5344CB8AC3E}">
        <p14:creationId xmlns:p14="http://schemas.microsoft.com/office/powerpoint/2010/main" val="1931696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smtClean="0"/>
              <a:t>Click to edit Master title style</a:t>
            </a:r>
            <a:endParaRPr lang="en-GB"/>
          </a:p>
        </p:txBody>
      </p:sp>
      <p:sp>
        <p:nvSpPr>
          <p:cNvPr id="3" name="Chart Placeholder 2"/>
          <p:cNvSpPr>
            <a:spLocks noGrp="1"/>
          </p:cNvSpPr>
          <p:nvPr>
            <p:ph type="chart" sz="half" idx="1"/>
          </p:nvPr>
        </p:nvSpPr>
        <p:spPr>
          <a:xfrm>
            <a:off x="685800" y="1981200"/>
            <a:ext cx="3810000" cy="4114800"/>
          </a:xfrm>
        </p:spPr>
        <p:txBody>
          <a:bodyPr/>
          <a:lstStyle/>
          <a:p>
            <a:endParaRPr lang="en-GB"/>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ja-JP"/>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ja-JP"/>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C788C5C0-8D35-40F9-AEAD-6A4EE2BA434A}" type="slidenum">
              <a:rPr lang="en-US" altLang="ja-JP"/>
              <a:pPr/>
              <a:t>‹#›</a:t>
            </a:fld>
            <a:endParaRPr lang="en-US" altLang="ja-JP"/>
          </a:p>
        </p:txBody>
      </p:sp>
    </p:spTree>
    <p:extLst>
      <p:ext uri="{BB962C8B-B14F-4D97-AF65-F5344CB8AC3E}">
        <p14:creationId xmlns:p14="http://schemas.microsoft.com/office/powerpoint/2010/main" val="3795938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826D60A2-BB42-4C3A-A550-C84E4637B5E4}" type="slidenum">
              <a:rPr lang="en-US" altLang="ja-JP"/>
              <a:pPr/>
              <a:t>‹#›</a:t>
            </a:fld>
            <a:endParaRPr lang="en-US" altLang="ja-JP"/>
          </a:p>
        </p:txBody>
      </p:sp>
    </p:spTree>
    <p:extLst>
      <p:ext uri="{BB962C8B-B14F-4D97-AF65-F5344CB8AC3E}">
        <p14:creationId xmlns:p14="http://schemas.microsoft.com/office/powerpoint/2010/main" val="4045230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BBB8F2B5-D70C-41B3-80A4-ED1120637BD5}" type="slidenum">
              <a:rPr lang="en-US" altLang="ja-JP"/>
              <a:pPr/>
              <a:t>‹#›</a:t>
            </a:fld>
            <a:endParaRPr lang="en-US" altLang="ja-JP"/>
          </a:p>
        </p:txBody>
      </p:sp>
    </p:spTree>
    <p:extLst>
      <p:ext uri="{BB962C8B-B14F-4D97-AF65-F5344CB8AC3E}">
        <p14:creationId xmlns:p14="http://schemas.microsoft.com/office/powerpoint/2010/main" val="95747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84F7F89E-AF4A-4881-A770-02FC7D3A462F}" type="slidenum">
              <a:rPr lang="en-US" altLang="ja-JP"/>
              <a:pPr/>
              <a:t>‹#›</a:t>
            </a:fld>
            <a:endParaRPr lang="en-US" altLang="ja-JP"/>
          </a:p>
        </p:txBody>
      </p:sp>
    </p:spTree>
    <p:extLst>
      <p:ext uri="{BB962C8B-B14F-4D97-AF65-F5344CB8AC3E}">
        <p14:creationId xmlns:p14="http://schemas.microsoft.com/office/powerpoint/2010/main" val="1305778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ltLang="ja-JP"/>
          </a:p>
        </p:txBody>
      </p:sp>
      <p:sp>
        <p:nvSpPr>
          <p:cNvPr id="8" name="Footer Placeholder 7"/>
          <p:cNvSpPr>
            <a:spLocks noGrp="1"/>
          </p:cNvSpPr>
          <p:nvPr>
            <p:ph type="ftr" sz="quarter" idx="11"/>
          </p:nvPr>
        </p:nvSpPr>
        <p:spPr/>
        <p:txBody>
          <a:bodyPr/>
          <a:lstStyle>
            <a:lvl1pPr>
              <a:defRPr/>
            </a:lvl1pPr>
          </a:lstStyle>
          <a:p>
            <a:endParaRPr lang="en-US" altLang="ja-JP"/>
          </a:p>
        </p:txBody>
      </p:sp>
      <p:sp>
        <p:nvSpPr>
          <p:cNvPr id="9" name="Slide Number Placeholder 8"/>
          <p:cNvSpPr>
            <a:spLocks noGrp="1"/>
          </p:cNvSpPr>
          <p:nvPr>
            <p:ph type="sldNum" sz="quarter" idx="12"/>
          </p:nvPr>
        </p:nvSpPr>
        <p:spPr/>
        <p:txBody>
          <a:bodyPr/>
          <a:lstStyle>
            <a:lvl1pPr>
              <a:defRPr/>
            </a:lvl1pPr>
          </a:lstStyle>
          <a:p>
            <a:fld id="{C1A2B65E-228C-449F-B513-FBFA10D9BCAA}" type="slidenum">
              <a:rPr lang="en-US" altLang="ja-JP"/>
              <a:pPr/>
              <a:t>‹#›</a:t>
            </a:fld>
            <a:endParaRPr lang="en-US" altLang="ja-JP"/>
          </a:p>
        </p:txBody>
      </p:sp>
    </p:spTree>
    <p:extLst>
      <p:ext uri="{BB962C8B-B14F-4D97-AF65-F5344CB8AC3E}">
        <p14:creationId xmlns:p14="http://schemas.microsoft.com/office/powerpoint/2010/main" val="1725123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ltLang="ja-JP"/>
          </a:p>
        </p:txBody>
      </p:sp>
      <p:sp>
        <p:nvSpPr>
          <p:cNvPr id="4" name="Footer Placeholder 3"/>
          <p:cNvSpPr>
            <a:spLocks noGrp="1"/>
          </p:cNvSpPr>
          <p:nvPr>
            <p:ph type="ftr" sz="quarter" idx="11"/>
          </p:nvPr>
        </p:nvSpPr>
        <p:spPr/>
        <p:txBody>
          <a:bodyPr/>
          <a:lstStyle>
            <a:lvl1pPr>
              <a:defRPr/>
            </a:lvl1pPr>
          </a:lstStyle>
          <a:p>
            <a:endParaRPr lang="en-US" altLang="ja-JP"/>
          </a:p>
        </p:txBody>
      </p:sp>
      <p:sp>
        <p:nvSpPr>
          <p:cNvPr id="5" name="Slide Number Placeholder 4"/>
          <p:cNvSpPr>
            <a:spLocks noGrp="1"/>
          </p:cNvSpPr>
          <p:nvPr>
            <p:ph type="sldNum" sz="quarter" idx="12"/>
          </p:nvPr>
        </p:nvSpPr>
        <p:spPr/>
        <p:txBody>
          <a:bodyPr/>
          <a:lstStyle>
            <a:lvl1pPr>
              <a:defRPr/>
            </a:lvl1pPr>
          </a:lstStyle>
          <a:p>
            <a:fld id="{BDC3B070-299F-4F8E-A188-A5F9A8A1071E}" type="slidenum">
              <a:rPr lang="en-US" altLang="ja-JP"/>
              <a:pPr/>
              <a:t>‹#›</a:t>
            </a:fld>
            <a:endParaRPr lang="en-US" altLang="ja-JP"/>
          </a:p>
        </p:txBody>
      </p:sp>
    </p:spTree>
    <p:extLst>
      <p:ext uri="{BB962C8B-B14F-4D97-AF65-F5344CB8AC3E}">
        <p14:creationId xmlns:p14="http://schemas.microsoft.com/office/powerpoint/2010/main" val="1220532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ja-JP"/>
          </a:p>
        </p:txBody>
      </p:sp>
      <p:sp>
        <p:nvSpPr>
          <p:cNvPr id="3" name="Footer Placeholder 2"/>
          <p:cNvSpPr>
            <a:spLocks noGrp="1"/>
          </p:cNvSpPr>
          <p:nvPr>
            <p:ph type="ftr" sz="quarter" idx="11"/>
          </p:nvPr>
        </p:nvSpPr>
        <p:spPr/>
        <p:txBody>
          <a:bodyPr/>
          <a:lstStyle>
            <a:lvl1pPr>
              <a:defRPr/>
            </a:lvl1pPr>
          </a:lstStyle>
          <a:p>
            <a:endParaRPr lang="en-US" altLang="ja-JP"/>
          </a:p>
        </p:txBody>
      </p:sp>
      <p:sp>
        <p:nvSpPr>
          <p:cNvPr id="4" name="Slide Number Placeholder 3"/>
          <p:cNvSpPr>
            <a:spLocks noGrp="1"/>
          </p:cNvSpPr>
          <p:nvPr>
            <p:ph type="sldNum" sz="quarter" idx="12"/>
          </p:nvPr>
        </p:nvSpPr>
        <p:spPr/>
        <p:txBody>
          <a:bodyPr/>
          <a:lstStyle>
            <a:lvl1pPr>
              <a:defRPr/>
            </a:lvl1pPr>
          </a:lstStyle>
          <a:p>
            <a:fld id="{2BBBBB2A-6D77-4C56-9D44-65EA5DD417A5}" type="slidenum">
              <a:rPr lang="en-US" altLang="ja-JP"/>
              <a:pPr/>
              <a:t>‹#›</a:t>
            </a:fld>
            <a:endParaRPr lang="en-US" altLang="ja-JP"/>
          </a:p>
        </p:txBody>
      </p:sp>
    </p:spTree>
    <p:extLst>
      <p:ext uri="{BB962C8B-B14F-4D97-AF65-F5344CB8AC3E}">
        <p14:creationId xmlns:p14="http://schemas.microsoft.com/office/powerpoint/2010/main" val="208457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2ADA117A-EB2A-4D31-A8F8-467A35984A0F}" type="slidenum">
              <a:rPr lang="en-US" altLang="ja-JP"/>
              <a:pPr/>
              <a:t>‹#›</a:t>
            </a:fld>
            <a:endParaRPr lang="en-US" altLang="ja-JP"/>
          </a:p>
        </p:txBody>
      </p:sp>
    </p:spTree>
    <p:extLst>
      <p:ext uri="{BB962C8B-B14F-4D97-AF65-F5344CB8AC3E}">
        <p14:creationId xmlns:p14="http://schemas.microsoft.com/office/powerpoint/2010/main" val="351955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BE4EDBB5-F190-424C-B98A-C8DC43414586}" type="slidenum">
              <a:rPr lang="en-US" altLang="ja-JP"/>
              <a:pPr/>
              <a:t>‹#›</a:t>
            </a:fld>
            <a:endParaRPr lang="en-US" altLang="ja-JP"/>
          </a:p>
        </p:txBody>
      </p:sp>
    </p:spTree>
    <p:extLst>
      <p:ext uri="{BB962C8B-B14F-4D97-AF65-F5344CB8AC3E}">
        <p14:creationId xmlns:p14="http://schemas.microsoft.com/office/powerpoint/2010/main" val="990133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a:solidFill>
                  <a:srgbClr val="000099"/>
                </a:solidFill>
                <a:latin typeface="+mn-lt"/>
              </a:defRPr>
            </a:lvl1pPr>
          </a:lstStyle>
          <a:p>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a:solidFill>
                  <a:srgbClr val="000099"/>
                </a:solidFill>
                <a:latin typeface="+mn-lt"/>
              </a:defRPr>
            </a:lvl1pPr>
          </a:lstStyle>
          <a:p>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a:solidFill>
                  <a:srgbClr val="000099"/>
                </a:solidFill>
                <a:latin typeface="+mn-lt"/>
              </a:defRPr>
            </a:lvl1pPr>
          </a:lstStyle>
          <a:p>
            <a:fld id="{DAD6C7CF-3EFB-411B-A0C9-AC12AC0352E7}" type="slidenum">
              <a:rPr lang="en-US" altLang="ja-JP"/>
              <a:pPr/>
              <a:t>‹#›</a:t>
            </a:fld>
            <a:endParaRPr lang="en-US" altLang="ja-JP"/>
          </a:p>
        </p:txBody>
      </p:sp>
      <p:sp>
        <p:nvSpPr>
          <p:cNvPr id="1031" name="Rectangle 7"/>
          <p:cNvSpPr>
            <a:spLocks noChangeArrowheads="1"/>
          </p:cNvSpPr>
          <p:nvPr userDrawn="1"/>
        </p:nvSpPr>
        <p:spPr bwMode="auto">
          <a:xfrm>
            <a:off x="533400" y="1752600"/>
            <a:ext cx="8001000" cy="152400"/>
          </a:xfrm>
          <a:prstGeom prst="rect">
            <a:avLst/>
          </a:prstGeom>
          <a:gradFill rotWithShape="0">
            <a:gsLst>
              <a:gs pos="0">
                <a:schemeClr val="bg1"/>
              </a:gs>
              <a:gs pos="100000">
                <a:srgbClr val="0066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kumimoji="1" sz="4400">
          <a:solidFill>
            <a:srgbClr val="000099"/>
          </a:solidFill>
          <a:latin typeface="+mj-lt"/>
          <a:ea typeface="+mj-ea"/>
          <a:cs typeface="+mj-cs"/>
        </a:defRPr>
      </a:lvl1pPr>
      <a:lvl2pPr algn="ctr" rtl="0" fontAlgn="base">
        <a:spcBef>
          <a:spcPct val="0"/>
        </a:spcBef>
        <a:spcAft>
          <a:spcPct val="0"/>
        </a:spcAft>
        <a:defRPr kumimoji="1" sz="4400">
          <a:solidFill>
            <a:srgbClr val="000099"/>
          </a:solidFill>
          <a:latin typeface="Times New Roman" pitchFamily="18" charset="0"/>
          <a:ea typeface="MS PGothic" pitchFamily="34" charset="-128"/>
        </a:defRPr>
      </a:lvl2pPr>
      <a:lvl3pPr algn="ctr" rtl="0" fontAlgn="base">
        <a:spcBef>
          <a:spcPct val="0"/>
        </a:spcBef>
        <a:spcAft>
          <a:spcPct val="0"/>
        </a:spcAft>
        <a:defRPr kumimoji="1" sz="4400">
          <a:solidFill>
            <a:srgbClr val="000099"/>
          </a:solidFill>
          <a:latin typeface="Times New Roman" pitchFamily="18" charset="0"/>
          <a:ea typeface="MS PGothic" pitchFamily="34" charset="-128"/>
        </a:defRPr>
      </a:lvl3pPr>
      <a:lvl4pPr algn="ctr" rtl="0" fontAlgn="base">
        <a:spcBef>
          <a:spcPct val="0"/>
        </a:spcBef>
        <a:spcAft>
          <a:spcPct val="0"/>
        </a:spcAft>
        <a:defRPr kumimoji="1" sz="4400">
          <a:solidFill>
            <a:srgbClr val="000099"/>
          </a:solidFill>
          <a:latin typeface="Times New Roman" pitchFamily="18" charset="0"/>
          <a:ea typeface="MS PGothic" pitchFamily="34" charset="-128"/>
        </a:defRPr>
      </a:lvl4pPr>
      <a:lvl5pPr algn="ctr" rtl="0" fontAlgn="base">
        <a:spcBef>
          <a:spcPct val="0"/>
        </a:spcBef>
        <a:spcAft>
          <a:spcPct val="0"/>
        </a:spcAft>
        <a:defRPr kumimoji="1" sz="4400">
          <a:solidFill>
            <a:srgbClr val="000099"/>
          </a:solidFill>
          <a:latin typeface="Times New Roman" pitchFamily="18" charset="0"/>
          <a:ea typeface="MS PGothic" pitchFamily="34" charset="-128"/>
        </a:defRPr>
      </a:lvl5pPr>
      <a:lvl6pPr marL="457200" algn="ctr" rtl="0" fontAlgn="base">
        <a:spcBef>
          <a:spcPct val="0"/>
        </a:spcBef>
        <a:spcAft>
          <a:spcPct val="0"/>
        </a:spcAft>
        <a:defRPr kumimoji="1" sz="4400">
          <a:solidFill>
            <a:srgbClr val="000099"/>
          </a:solidFill>
          <a:latin typeface="Times New Roman" pitchFamily="18" charset="0"/>
          <a:ea typeface="MS PGothic" pitchFamily="34" charset="-128"/>
        </a:defRPr>
      </a:lvl6pPr>
      <a:lvl7pPr marL="914400" algn="ctr" rtl="0" fontAlgn="base">
        <a:spcBef>
          <a:spcPct val="0"/>
        </a:spcBef>
        <a:spcAft>
          <a:spcPct val="0"/>
        </a:spcAft>
        <a:defRPr kumimoji="1" sz="4400">
          <a:solidFill>
            <a:srgbClr val="000099"/>
          </a:solidFill>
          <a:latin typeface="Times New Roman" pitchFamily="18" charset="0"/>
          <a:ea typeface="MS PGothic" pitchFamily="34" charset="-128"/>
        </a:defRPr>
      </a:lvl7pPr>
      <a:lvl8pPr marL="1371600" algn="ctr" rtl="0" fontAlgn="base">
        <a:spcBef>
          <a:spcPct val="0"/>
        </a:spcBef>
        <a:spcAft>
          <a:spcPct val="0"/>
        </a:spcAft>
        <a:defRPr kumimoji="1" sz="4400">
          <a:solidFill>
            <a:srgbClr val="000099"/>
          </a:solidFill>
          <a:latin typeface="Times New Roman" pitchFamily="18" charset="0"/>
          <a:ea typeface="MS PGothic" pitchFamily="34" charset="-128"/>
        </a:defRPr>
      </a:lvl8pPr>
      <a:lvl9pPr marL="1828800" algn="ctr" rtl="0" fontAlgn="base">
        <a:spcBef>
          <a:spcPct val="0"/>
        </a:spcBef>
        <a:spcAft>
          <a:spcPct val="0"/>
        </a:spcAft>
        <a:defRPr kumimoji="1" sz="4400">
          <a:solidFill>
            <a:srgbClr val="000099"/>
          </a:solidFill>
          <a:latin typeface="Times New Roman" pitchFamily="18" charset="0"/>
          <a:ea typeface="MS PGothic" pitchFamily="34" charset="-128"/>
        </a:defRPr>
      </a:lvl9pPr>
    </p:titleStyle>
    <p:bodyStyle>
      <a:lvl1pPr marL="342900" indent="-342900" algn="l" rtl="0" fontAlgn="base">
        <a:spcBef>
          <a:spcPct val="20000"/>
        </a:spcBef>
        <a:spcAft>
          <a:spcPct val="0"/>
        </a:spcAft>
        <a:buChar char="•"/>
        <a:defRPr kumimoji="1" sz="3200">
          <a:solidFill>
            <a:srgbClr val="000099"/>
          </a:solidFill>
          <a:latin typeface="+mn-lt"/>
          <a:ea typeface="+mn-ea"/>
          <a:cs typeface="+mn-cs"/>
        </a:defRPr>
      </a:lvl1pPr>
      <a:lvl2pPr marL="742950" indent="-285750" algn="l" rtl="0" fontAlgn="base">
        <a:spcBef>
          <a:spcPct val="20000"/>
        </a:spcBef>
        <a:spcAft>
          <a:spcPct val="0"/>
        </a:spcAft>
        <a:buChar char="–"/>
        <a:defRPr kumimoji="1" sz="2800">
          <a:solidFill>
            <a:srgbClr val="000099"/>
          </a:solidFill>
          <a:latin typeface="+mn-lt"/>
          <a:ea typeface="+mn-ea"/>
        </a:defRPr>
      </a:lvl2pPr>
      <a:lvl3pPr marL="1143000" indent="-228600" algn="l" rtl="0" fontAlgn="base">
        <a:spcBef>
          <a:spcPct val="20000"/>
        </a:spcBef>
        <a:spcAft>
          <a:spcPct val="0"/>
        </a:spcAft>
        <a:buChar char="•"/>
        <a:defRPr kumimoji="1" sz="2400">
          <a:solidFill>
            <a:srgbClr val="000099"/>
          </a:solidFill>
          <a:latin typeface="+mn-lt"/>
          <a:ea typeface="+mn-ea"/>
        </a:defRPr>
      </a:lvl3pPr>
      <a:lvl4pPr marL="1600200" indent="-228600" algn="l" rtl="0" fontAlgn="base">
        <a:spcBef>
          <a:spcPct val="20000"/>
        </a:spcBef>
        <a:spcAft>
          <a:spcPct val="0"/>
        </a:spcAft>
        <a:buChar char="–"/>
        <a:defRPr kumimoji="1" sz="2000">
          <a:solidFill>
            <a:srgbClr val="000099"/>
          </a:solidFill>
          <a:latin typeface="+mn-lt"/>
          <a:ea typeface="+mn-ea"/>
        </a:defRPr>
      </a:lvl4pPr>
      <a:lvl5pPr marL="2057400" indent="-228600" algn="l" rtl="0" fontAlgn="base">
        <a:spcBef>
          <a:spcPct val="20000"/>
        </a:spcBef>
        <a:spcAft>
          <a:spcPct val="0"/>
        </a:spcAft>
        <a:buChar char="»"/>
        <a:defRPr kumimoji="1" sz="2000">
          <a:solidFill>
            <a:srgbClr val="000099"/>
          </a:solidFill>
          <a:latin typeface="+mn-lt"/>
          <a:ea typeface="+mn-ea"/>
        </a:defRPr>
      </a:lvl5pPr>
      <a:lvl6pPr marL="2514600" indent="-228600" algn="l" rtl="0" fontAlgn="base">
        <a:spcBef>
          <a:spcPct val="20000"/>
        </a:spcBef>
        <a:spcAft>
          <a:spcPct val="0"/>
        </a:spcAft>
        <a:buChar char="»"/>
        <a:defRPr kumimoji="1" sz="2000">
          <a:solidFill>
            <a:srgbClr val="000099"/>
          </a:solidFill>
          <a:latin typeface="+mn-lt"/>
          <a:ea typeface="+mn-ea"/>
        </a:defRPr>
      </a:lvl6pPr>
      <a:lvl7pPr marL="2971800" indent="-228600" algn="l" rtl="0" fontAlgn="base">
        <a:spcBef>
          <a:spcPct val="20000"/>
        </a:spcBef>
        <a:spcAft>
          <a:spcPct val="0"/>
        </a:spcAft>
        <a:buChar char="»"/>
        <a:defRPr kumimoji="1" sz="2000">
          <a:solidFill>
            <a:srgbClr val="000099"/>
          </a:solidFill>
          <a:latin typeface="+mn-lt"/>
          <a:ea typeface="+mn-ea"/>
        </a:defRPr>
      </a:lvl7pPr>
      <a:lvl8pPr marL="3429000" indent="-228600" algn="l" rtl="0" fontAlgn="base">
        <a:spcBef>
          <a:spcPct val="20000"/>
        </a:spcBef>
        <a:spcAft>
          <a:spcPct val="0"/>
        </a:spcAft>
        <a:buChar char="»"/>
        <a:defRPr kumimoji="1" sz="2000">
          <a:solidFill>
            <a:srgbClr val="000099"/>
          </a:solidFill>
          <a:latin typeface="+mn-lt"/>
          <a:ea typeface="+mn-ea"/>
        </a:defRPr>
      </a:lvl8pPr>
      <a:lvl9pPr marL="3886200" indent="-228600" algn="l" rtl="0" fontAlgn="base">
        <a:spcBef>
          <a:spcPct val="20000"/>
        </a:spcBef>
        <a:spcAft>
          <a:spcPct val="0"/>
        </a:spcAft>
        <a:buChar char="»"/>
        <a:defRPr kumimoji="1" sz="2000">
          <a:solidFill>
            <a:srgbClr val="00009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77" name="Rectangle 29"/>
          <p:cNvSpPr>
            <a:spLocks noGrp="1" noChangeArrowheads="1"/>
          </p:cNvSpPr>
          <p:nvPr>
            <p:ph type="ctrTitle"/>
          </p:nvPr>
        </p:nvSpPr>
        <p:spPr>
          <a:xfrm>
            <a:off x="457200" y="3048000"/>
            <a:ext cx="8458200" cy="1143000"/>
          </a:xfrm>
        </p:spPr>
        <p:txBody>
          <a:bodyPr/>
          <a:lstStyle/>
          <a:p>
            <a:r>
              <a:rPr lang="en-US" altLang="ja-JP"/>
              <a:t>Safe Drinking Water and Sanitation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16396" y="332656"/>
            <a:ext cx="8856984" cy="1143000"/>
          </a:xfrm>
        </p:spPr>
        <p:txBody>
          <a:bodyPr/>
          <a:lstStyle/>
          <a:p>
            <a:r>
              <a:rPr lang="en-US" altLang="ja-JP" dirty="0" smtClean="0"/>
              <a:t>Global supply – </a:t>
            </a:r>
            <a:r>
              <a:rPr lang="en-US" altLang="ja-JP" sz="2800" dirty="0" smtClean="0"/>
              <a:t>make statements about global water supply and sanitation based on these two graphs.</a:t>
            </a:r>
            <a:endParaRPr lang="en-US" altLang="ja-JP" sz="2800" dirty="0"/>
          </a:p>
        </p:txBody>
      </p:sp>
      <p:graphicFrame>
        <p:nvGraphicFramePr>
          <p:cNvPr id="253956" name="Object 4"/>
          <p:cNvGraphicFramePr>
            <a:graphicFrameLocks noGrp="1" noChangeAspect="1"/>
          </p:cNvGraphicFramePr>
          <p:nvPr>
            <p:ph type="chart" sz="half" idx="1"/>
          </p:nvPr>
        </p:nvGraphicFramePr>
        <p:xfrm>
          <a:off x="685800" y="2527300"/>
          <a:ext cx="3810000" cy="3895725"/>
        </p:xfrm>
        <a:graphic>
          <a:graphicData uri="http://schemas.openxmlformats.org/presentationml/2006/ole">
            <mc:AlternateContent xmlns:mc="http://schemas.openxmlformats.org/markup-compatibility/2006">
              <mc:Choice xmlns:v="urn:schemas-microsoft-com:vml" Requires="v">
                <p:oleObj spid="_x0000_s253971" name="グラフ" r:id="rId3" imgW="3810305" imgH="3895954" progId="MSGraph.Chart.8">
                  <p:embed followColorScheme="full"/>
                </p:oleObj>
              </mc:Choice>
              <mc:Fallback>
                <p:oleObj name="グラフ" r:id="rId3" imgW="3810305" imgH="3895954"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527300"/>
                        <a:ext cx="3810000" cy="3895725"/>
                      </a:xfrm>
                      <a:prstGeom prst="rect">
                        <a:avLst/>
                      </a:prstGeom>
                    </p:spPr>
                  </p:pic>
                </p:oleObj>
              </mc:Fallback>
            </mc:AlternateContent>
          </a:graphicData>
        </a:graphic>
      </p:graphicFrame>
      <p:sp>
        <p:nvSpPr>
          <p:cNvPr id="253957" name="Rectangle 5"/>
          <p:cNvSpPr>
            <a:spLocks noChangeArrowheads="1"/>
          </p:cNvSpPr>
          <p:nvPr/>
        </p:nvSpPr>
        <p:spPr bwMode="auto">
          <a:xfrm>
            <a:off x="4648200" y="1981200"/>
            <a:ext cx="381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2800">
                <a:solidFill>
                  <a:srgbClr val="000099"/>
                </a:solidFill>
                <a:latin typeface="Times New Roman" pitchFamily="18" charset="0"/>
                <a:ea typeface="MS PGothic" pitchFamily="34" charset="-128"/>
              </a:defRPr>
            </a:lvl1pPr>
            <a:lvl2pPr marL="742950" indent="-285750">
              <a:spcBef>
                <a:spcPct val="20000"/>
              </a:spcBef>
              <a:buChar char="–"/>
              <a:defRPr kumimoji="1" sz="2400">
                <a:solidFill>
                  <a:srgbClr val="000099"/>
                </a:solidFill>
                <a:latin typeface="Times New Roman" pitchFamily="18" charset="0"/>
                <a:ea typeface="MS PGothic" pitchFamily="34" charset="-128"/>
              </a:defRPr>
            </a:lvl2pPr>
            <a:lvl3pPr marL="1143000" indent="-228600">
              <a:spcBef>
                <a:spcPct val="20000"/>
              </a:spcBef>
              <a:buChar char="•"/>
              <a:defRPr kumimoji="1" sz="2000">
                <a:solidFill>
                  <a:srgbClr val="000099"/>
                </a:solidFill>
                <a:latin typeface="Times New Roman" pitchFamily="18" charset="0"/>
                <a:ea typeface="MS PGothic" pitchFamily="34" charset="-128"/>
              </a:defRPr>
            </a:lvl3pPr>
            <a:lvl4pPr marL="1600200" indent="-228600">
              <a:spcBef>
                <a:spcPct val="20000"/>
              </a:spcBef>
              <a:buChar char="–"/>
              <a:defRPr kumimoji="1">
                <a:solidFill>
                  <a:srgbClr val="000099"/>
                </a:solidFill>
                <a:latin typeface="Times New Roman" pitchFamily="18" charset="0"/>
                <a:ea typeface="MS PGothic" pitchFamily="34" charset="-128"/>
              </a:defRPr>
            </a:lvl4pPr>
            <a:lvl5pPr marL="2057400" indent="-228600">
              <a:spcBef>
                <a:spcPct val="20000"/>
              </a:spcBef>
              <a:buChar char="»"/>
              <a:defRPr kumimoji="1">
                <a:solidFill>
                  <a:srgbClr val="000099"/>
                </a:solidFill>
                <a:latin typeface="Times New Roman" pitchFamily="18" charset="0"/>
                <a:ea typeface="MS PGothic" pitchFamily="34" charset="-128"/>
              </a:defRPr>
            </a:lvl5pPr>
            <a:lvl6pPr marL="2514600" indent="-228600" fontAlgn="base">
              <a:spcBef>
                <a:spcPct val="20000"/>
              </a:spcBef>
              <a:spcAft>
                <a:spcPct val="0"/>
              </a:spcAft>
              <a:buChar char="»"/>
              <a:defRPr kumimoji="1">
                <a:solidFill>
                  <a:srgbClr val="000099"/>
                </a:solidFill>
                <a:latin typeface="Times New Roman" pitchFamily="18" charset="0"/>
                <a:ea typeface="MS PGothic" pitchFamily="34" charset="-128"/>
              </a:defRPr>
            </a:lvl6pPr>
            <a:lvl7pPr marL="2971800" indent="-228600" fontAlgn="base">
              <a:spcBef>
                <a:spcPct val="20000"/>
              </a:spcBef>
              <a:spcAft>
                <a:spcPct val="0"/>
              </a:spcAft>
              <a:buChar char="»"/>
              <a:defRPr kumimoji="1">
                <a:solidFill>
                  <a:srgbClr val="000099"/>
                </a:solidFill>
                <a:latin typeface="Times New Roman" pitchFamily="18" charset="0"/>
                <a:ea typeface="MS PGothic" pitchFamily="34" charset="-128"/>
              </a:defRPr>
            </a:lvl7pPr>
            <a:lvl8pPr marL="3429000" indent="-228600" fontAlgn="base">
              <a:spcBef>
                <a:spcPct val="20000"/>
              </a:spcBef>
              <a:spcAft>
                <a:spcPct val="0"/>
              </a:spcAft>
              <a:buChar char="»"/>
              <a:defRPr kumimoji="1">
                <a:solidFill>
                  <a:srgbClr val="000099"/>
                </a:solidFill>
                <a:latin typeface="Times New Roman" pitchFamily="18" charset="0"/>
                <a:ea typeface="MS PGothic" pitchFamily="34" charset="-128"/>
              </a:defRPr>
            </a:lvl8pPr>
            <a:lvl9pPr marL="3886200" indent="-228600" fontAlgn="base">
              <a:spcBef>
                <a:spcPct val="20000"/>
              </a:spcBef>
              <a:spcAft>
                <a:spcPct val="0"/>
              </a:spcAft>
              <a:buChar char="»"/>
              <a:defRPr kumimoji="1">
                <a:solidFill>
                  <a:srgbClr val="000099"/>
                </a:solidFill>
                <a:latin typeface="Times New Roman" pitchFamily="18" charset="0"/>
                <a:ea typeface="MS PGothic" pitchFamily="34" charset="-128"/>
              </a:defRPr>
            </a:lvl9pPr>
          </a:lstStyle>
          <a:p>
            <a:endParaRPr lang="en-US" altLang="en-US" b="0" i="0"/>
          </a:p>
        </p:txBody>
      </p:sp>
      <p:sp>
        <p:nvSpPr>
          <p:cNvPr id="253958" name="Rectangle 6"/>
          <p:cNvSpPr>
            <a:spLocks noChangeArrowheads="1"/>
          </p:cNvSpPr>
          <p:nvPr/>
        </p:nvSpPr>
        <p:spPr bwMode="auto">
          <a:xfrm>
            <a:off x="4724400" y="1981200"/>
            <a:ext cx="381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2800">
                <a:solidFill>
                  <a:srgbClr val="000099"/>
                </a:solidFill>
                <a:latin typeface="Times New Roman" pitchFamily="18" charset="0"/>
                <a:ea typeface="MS PGothic" pitchFamily="34" charset="-128"/>
              </a:defRPr>
            </a:lvl1pPr>
            <a:lvl2pPr marL="742950" indent="-285750">
              <a:spcBef>
                <a:spcPct val="20000"/>
              </a:spcBef>
              <a:buChar char="–"/>
              <a:defRPr kumimoji="1" sz="2400">
                <a:solidFill>
                  <a:srgbClr val="000099"/>
                </a:solidFill>
                <a:latin typeface="Times New Roman" pitchFamily="18" charset="0"/>
                <a:ea typeface="MS PGothic" pitchFamily="34" charset="-128"/>
              </a:defRPr>
            </a:lvl2pPr>
            <a:lvl3pPr marL="1143000" indent="-228600">
              <a:spcBef>
                <a:spcPct val="20000"/>
              </a:spcBef>
              <a:buChar char="•"/>
              <a:defRPr kumimoji="1" sz="2000">
                <a:solidFill>
                  <a:srgbClr val="000099"/>
                </a:solidFill>
                <a:latin typeface="Times New Roman" pitchFamily="18" charset="0"/>
                <a:ea typeface="MS PGothic" pitchFamily="34" charset="-128"/>
              </a:defRPr>
            </a:lvl3pPr>
            <a:lvl4pPr marL="1600200" indent="-228600">
              <a:spcBef>
                <a:spcPct val="20000"/>
              </a:spcBef>
              <a:buChar char="–"/>
              <a:defRPr kumimoji="1">
                <a:solidFill>
                  <a:srgbClr val="000099"/>
                </a:solidFill>
                <a:latin typeface="Times New Roman" pitchFamily="18" charset="0"/>
                <a:ea typeface="MS PGothic" pitchFamily="34" charset="-128"/>
              </a:defRPr>
            </a:lvl4pPr>
            <a:lvl5pPr marL="2057400" indent="-228600">
              <a:spcBef>
                <a:spcPct val="20000"/>
              </a:spcBef>
              <a:buChar char="»"/>
              <a:defRPr kumimoji="1">
                <a:solidFill>
                  <a:srgbClr val="000099"/>
                </a:solidFill>
                <a:latin typeface="Times New Roman" pitchFamily="18" charset="0"/>
                <a:ea typeface="MS PGothic" pitchFamily="34" charset="-128"/>
              </a:defRPr>
            </a:lvl5pPr>
            <a:lvl6pPr marL="2514600" indent="-228600" fontAlgn="base">
              <a:spcBef>
                <a:spcPct val="20000"/>
              </a:spcBef>
              <a:spcAft>
                <a:spcPct val="0"/>
              </a:spcAft>
              <a:buChar char="»"/>
              <a:defRPr kumimoji="1">
                <a:solidFill>
                  <a:srgbClr val="000099"/>
                </a:solidFill>
                <a:latin typeface="Times New Roman" pitchFamily="18" charset="0"/>
                <a:ea typeface="MS PGothic" pitchFamily="34" charset="-128"/>
              </a:defRPr>
            </a:lvl6pPr>
            <a:lvl7pPr marL="2971800" indent="-228600" fontAlgn="base">
              <a:spcBef>
                <a:spcPct val="20000"/>
              </a:spcBef>
              <a:spcAft>
                <a:spcPct val="0"/>
              </a:spcAft>
              <a:buChar char="»"/>
              <a:defRPr kumimoji="1">
                <a:solidFill>
                  <a:srgbClr val="000099"/>
                </a:solidFill>
                <a:latin typeface="Times New Roman" pitchFamily="18" charset="0"/>
                <a:ea typeface="MS PGothic" pitchFamily="34" charset="-128"/>
              </a:defRPr>
            </a:lvl7pPr>
            <a:lvl8pPr marL="3429000" indent="-228600" fontAlgn="base">
              <a:spcBef>
                <a:spcPct val="20000"/>
              </a:spcBef>
              <a:spcAft>
                <a:spcPct val="0"/>
              </a:spcAft>
              <a:buChar char="»"/>
              <a:defRPr kumimoji="1">
                <a:solidFill>
                  <a:srgbClr val="000099"/>
                </a:solidFill>
                <a:latin typeface="Times New Roman" pitchFamily="18" charset="0"/>
                <a:ea typeface="MS PGothic" pitchFamily="34" charset="-128"/>
              </a:defRPr>
            </a:lvl8pPr>
            <a:lvl9pPr marL="3886200" indent="-228600" fontAlgn="base">
              <a:spcBef>
                <a:spcPct val="20000"/>
              </a:spcBef>
              <a:spcAft>
                <a:spcPct val="0"/>
              </a:spcAft>
              <a:buChar char="»"/>
              <a:defRPr kumimoji="1">
                <a:solidFill>
                  <a:srgbClr val="000099"/>
                </a:solidFill>
                <a:latin typeface="Times New Roman" pitchFamily="18" charset="0"/>
                <a:ea typeface="MS PGothic" pitchFamily="34" charset="-128"/>
              </a:defRPr>
            </a:lvl9pPr>
          </a:lstStyle>
          <a:p>
            <a:endParaRPr lang="en-US" altLang="en-US" b="0" i="0"/>
          </a:p>
        </p:txBody>
      </p:sp>
      <p:sp>
        <p:nvSpPr>
          <p:cNvPr id="253961" name="Text Box 9"/>
          <p:cNvSpPr txBox="1">
            <a:spLocks noChangeArrowheads="1"/>
          </p:cNvSpPr>
          <p:nvPr/>
        </p:nvSpPr>
        <p:spPr bwMode="auto">
          <a:xfrm>
            <a:off x="533400" y="1981200"/>
            <a:ext cx="8001000" cy="701675"/>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b="0" i="0">
                <a:solidFill>
                  <a:srgbClr val="000099"/>
                </a:solidFill>
                <a:latin typeface="Times New Roman" pitchFamily="18" charset="0"/>
              </a:rPr>
              <a:t>Regional distribution of global population not served with improved water supply and improved sanitation</a:t>
            </a:r>
          </a:p>
        </p:txBody>
      </p:sp>
      <p:graphicFrame>
        <p:nvGraphicFramePr>
          <p:cNvPr id="253963" name="Object 11"/>
          <p:cNvGraphicFramePr>
            <a:graphicFrameLocks noChangeAspect="1"/>
          </p:cNvGraphicFramePr>
          <p:nvPr/>
        </p:nvGraphicFramePr>
        <p:xfrm>
          <a:off x="4495800" y="2438400"/>
          <a:ext cx="3911600" cy="4127500"/>
        </p:xfrm>
        <a:graphic>
          <a:graphicData uri="http://schemas.openxmlformats.org/presentationml/2006/ole">
            <mc:AlternateContent xmlns:mc="http://schemas.openxmlformats.org/markup-compatibility/2006">
              <mc:Choice xmlns:v="urn:schemas-microsoft-com:vml" Requires="v">
                <p:oleObj spid="_x0000_s253972" name="グラフ" r:id="rId5" imgW="3810305" imgH="4020007" progId="MSGraph.Chart.8">
                  <p:embed followColorScheme="full"/>
                </p:oleObj>
              </mc:Choice>
              <mc:Fallback>
                <p:oleObj name="グラフ" r:id="rId5" imgW="3810305" imgH="4020007" progId="MSGraph.Chart.8">
                  <p:embed followColorScheme="full"/>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2438400"/>
                        <a:ext cx="3911600" cy="412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3964" name="Text Box 12"/>
          <p:cNvSpPr txBox="1">
            <a:spLocks noChangeArrowheads="1"/>
          </p:cNvSpPr>
          <p:nvPr/>
        </p:nvSpPr>
        <p:spPr bwMode="auto">
          <a:xfrm>
            <a:off x="1257300" y="5245100"/>
            <a:ext cx="2895600" cy="33655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600" b="0">
                <a:solidFill>
                  <a:srgbClr val="000099"/>
                </a:solidFill>
              </a:rPr>
              <a:t>Total unserved: 1.1 billion</a:t>
            </a:r>
          </a:p>
        </p:txBody>
      </p:sp>
      <p:sp>
        <p:nvSpPr>
          <p:cNvPr id="253965" name="Text Box 13"/>
          <p:cNvSpPr txBox="1">
            <a:spLocks noChangeArrowheads="1"/>
          </p:cNvSpPr>
          <p:nvPr/>
        </p:nvSpPr>
        <p:spPr bwMode="auto">
          <a:xfrm>
            <a:off x="5181600" y="5334000"/>
            <a:ext cx="2895600" cy="33655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600" b="0">
                <a:solidFill>
                  <a:srgbClr val="000099"/>
                </a:solidFill>
              </a:rPr>
              <a:t>Total unserved: 2.4 billion</a:t>
            </a:r>
          </a:p>
        </p:txBody>
      </p:sp>
      <p:sp>
        <p:nvSpPr>
          <p:cNvPr id="253966" name="Rectangle 14"/>
          <p:cNvSpPr>
            <a:spLocks noChangeArrowheads="1"/>
          </p:cNvSpPr>
          <p:nvPr/>
        </p:nvSpPr>
        <p:spPr bwMode="auto">
          <a:xfrm>
            <a:off x="1004888" y="6477000"/>
            <a:ext cx="6740525" cy="30480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0" i="0">
                <a:solidFill>
                  <a:srgbClr val="000099"/>
                </a:solidFill>
                <a:latin typeface="Times New Roman" pitchFamily="18" charset="0"/>
              </a:rPr>
              <a:t>(Global Water Supply and Sanitation Assessment 2000 Report: : WHO and UNICEF, 2000)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9" name="Rectangle 2053"/>
          <p:cNvSpPr>
            <a:spLocks noGrp="1" noChangeArrowheads="1"/>
          </p:cNvSpPr>
          <p:nvPr>
            <p:ph type="title"/>
          </p:nvPr>
        </p:nvSpPr>
        <p:spPr/>
        <p:txBody>
          <a:bodyPr/>
          <a:lstStyle/>
          <a:p>
            <a:r>
              <a:rPr lang="en-US" altLang="ja-JP" dirty="0"/>
              <a:t>Global </a:t>
            </a:r>
            <a:r>
              <a:rPr lang="en-US" altLang="ja-JP" dirty="0"/>
              <a:t>Coverage - </a:t>
            </a:r>
            <a:r>
              <a:rPr lang="en-US" altLang="ja-JP" sz="2400" dirty="0"/>
              <a:t>make statements about </a:t>
            </a:r>
            <a:r>
              <a:rPr lang="en-US" altLang="ja-JP" sz="2400" dirty="0" smtClean="0"/>
              <a:t>global water </a:t>
            </a:r>
            <a:r>
              <a:rPr lang="en-US" altLang="ja-JP" sz="2400" dirty="0"/>
              <a:t>supply and sanitation based on these two graphs.</a:t>
            </a:r>
            <a:endParaRPr lang="en-US" altLang="ja-JP" sz="2400" dirty="0"/>
          </a:p>
        </p:txBody>
      </p:sp>
      <p:graphicFrame>
        <p:nvGraphicFramePr>
          <p:cNvPr id="257030" name="Object 2054"/>
          <p:cNvGraphicFramePr>
            <a:graphicFrameLocks noGrp="1" noChangeAspect="1"/>
          </p:cNvGraphicFramePr>
          <p:nvPr>
            <p:ph type="chart" sz="half" idx="1"/>
          </p:nvPr>
        </p:nvGraphicFramePr>
        <p:xfrm>
          <a:off x="685800" y="1981200"/>
          <a:ext cx="3810000" cy="4114800"/>
        </p:xfrm>
        <a:graphic>
          <a:graphicData uri="http://schemas.openxmlformats.org/presentationml/2006/ole">
            <mc:AlternateContent xmlns:mc="http://schemas.openxmlformats.org/markup-compatibility/2006">
              <mc:Choice xmlns:v="urn:schemas-microsoft-com:vml" Requires="v">
                <p:oleObj spid="_x0000_s257038" name="グラフ" r:id="rId3" imgW="3810305" imgH="4115105" progId="MSGraph.Chart.8">
                  <p:embed followColorScheme="full"/>
                </p:oleObj>
              </mc:Choice>
              <mc:Fallback>
                <p:oleObj name="グラフ" r:id="rId3" imgW="3810305" imgH="4115105" progId="MSGraph.Chart.8">
                  <p:embed followColorScheme="full"/>
                  <p:pic>
                    <p:nvPicPr>
                      <p:cNvPr id="0" name="Object 20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981200"/>
                        <a:ext cx="3810000" cy="4114800"/>
                      </a:xfrm>
                      <a:prstGeom prst="rect">
                        <a:avLst/>
                      </a:prstGeom>
                    </p:spPr>
                  </p:pic>
                </p:oleObj>
              </mc:Fallback>
            </mc:AlternateContent>
          </a:graphicData>
        </a:graphic>
      </p:graphicFrame>
      <p:graphicFrame>
        <p:nvGraphicFramePr>
          <p:cNvPr id="257032" name="Object 2056"/>
          <p:cNvGraphicFramePr>
            <a:graphicFrameLocks noChangeAspect="1"/>
          </p:cNvGraphicFramePr>
          <p:nvPr/>
        </p:nvGraphicFramePr>
        <p:xfrm>
          <a:off x="4800600" y="1981200"/>
          <a:ext cx="3810000" cy="4114800"/>
        </p:xfrm>
        <a:graphic>
          <a:graphicData uri="http://schemas.openxmlformats.org/presentationml/2006/ole">
            <mc:AlternateContent xmlns:mc="http://schemas.openxmlformats.org/markup-compatibility/2006">
              <mc:Choice xmlns:v="urn:schemas-microsoft-com:vml" Requires="v">
                <p:oleObj spid="_x0000_s257039" name="グラフ" r:id="rId5" imgW="3810305" imgH="4115105" progId="MSGraph.Chart.8">
                  <p:embed followColorScheme="full"/>
                </p:oleObj>
              </mc:Choice>
              <mc:Fallback>
                <p:oleObj name="グラフ" r:id="rId5" imgW="3810305" imgH="4115105" progId="MSGraph.Chart.8">
                  <p:embed followColorScheme="full"/>
                  <p:pic>
                    <p:nvPicPr>
                      <p:cNvPr id="0" name="Object 205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1981200"/>
                        <a:ext cx="381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7033" name="Rectangle 2057"/>
          <p:cNvSpPr>
            <a:spLocks noChangeArrowheads="1"/>
          </p:cNvSpPr>
          <p:nvPr/>
        </p:nvSpPr>
        <p:spPr bwMode="auto">
          <a:xfrm>
            <a:off x="1004888" y="6172200"/>
            <a:ext cx="6740525" cy="30480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0" i="0">
                <a:solidFill>
                  <a:srgbClr val="000099"/>
                </a:solidFill>
                <a:latin typeface="Times New Roman" pitchFamily="18" charset="0"/>
              </a:rPr>
              <a:t>(Global Water Supply and Sanitation Assessment 2000 Report: : WHO and UNICEF, 2000)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5" name="Text Box 3"/>
          <p:cNvSpPr txBox="1">
            <a:spLocks noChangeArrowheads="1"/>
          </p:cNvSpPr>
          <p:nvPr/>
        </p:nvSpPr>
        <p:spPr bwMode="auto">
          <a:xfrm>
            <a:off x="424272" y="548680"/>
            <a:ext cx="806685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4400" b="0" i="0" dirty="0">
                <a:solidFill>
                  <a:srgbClr val="000099"/>
                </a:solidFill>
                <a:latin typeface="Times New Roman" pitchFamily="18" charset="0"/>
              </a:rPr>
              <a:t>Urban </a:t>
            </a:r>
            <a:r>
              <a:rPr lang="en-US" altLang="ja-JP" sz="4400" b="0" i="0" dirty="0" smtClean="0">
                <a:solidFill>
                  <a:srgbClr val="000099"/>
                </a:solidFill>
                <a:latin typeface="Times New Roman" pitchFamily="18" charset="0"/>
              </a:rPr>
              <a:t>Explosion – </a:t>
            </a:r>
            <a:r>
              <a:rPr lang="en-US" altLang="ja-JP" sz="2800" b="0" i="0" dirty="0" smtClean="0">
                <a:solidFill>
                  <a:srgbClr val="000099"/>
                </a:solidFill>
                <a:latin typeface="Times New Roman" pitchFamily="18" charset="0"/>
              </a:rPr>
              <a:t>describe what you see</a:t>
            </a:r>
            <a:endParaRPr lang="en-US" altLang="ja-JP" sz="2800" b="0" i="0" dirty="0">
              <a:solidFill>
                <a:srgbClr val="000099"/>
              </a:solidFill>
              <a:latin typeface="Times New Roman" pitchFamily="18" charset="0"/>
            </a:endParaRPr>
          </a:p>
        </p:txBody>
      </p:sp>
      <p:sp>
        <p:nvSpPr>
          <p:cNvPr id="259077" name="Text Box 5"/>
          <p:cNvSpPr txBox="1">
            <a:spLocks noChangeArrowheads="1"/>
          </p:cNvSpPr>
          <p:nvPr/>
        </p:nvSpPr>
        <p:spPr bwMode="auto">
          <a:xfrm>
            <a:off x="3479800" y="6172200"/>
            <a:ext cx="4724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400" b="0" i="0">
                <a:solidFill>
                  <a:srgbClr val="000099"/>
                </a:solidFill>
                <a:latin typeface="Times New Roman" pitchFamily="18" charset="0"/>
              </a:rPr>
              <a:t>(World Development Report 2003 : The World Bank, 2002)</a:t>
            </a:r>
          </a:p>
        </p:txBody>
      </p:sp>
      <p:graphicFrame>
        <p:nvGraphicFramePr>
          <p:cNvPr id="259134" name="Object 62"/>
          <p:cNvGraphicFramePr>
            <a:graphicFrameLocks noChangeAspect="1"/>
          </p:cNvGraphicFramePr>
          <p:nvPr/>
        </p:nvGraphicFramePr>
        <p:xfrm>
          <a:off x="685800" y="2438400"/>
          <a:ext cx="7772400" cy="3851275"/>
        </p:xfrm>
        <a:graphic>
          <a:graphicData uri="http://schemas.openxmlformats.org/presentationml/2006/ole">
            <mc:AlternateContent xmlns:mc="http://schemas.openxmlformats.org/markup-compatibility/2006">
              <mc:Choice xmlns:v="urn:schemas-microsoft-com:vml" Requires="v">
                <p:oleObj spid="_x0000_s259138" name="Chart" r:id="rId3" imgW="5248656" imgH="2600554" progId="Excel.Chart.8">
                  <p:embed/>
                </p:oleObj>
              </mc:Choice>
              <mc:Fallback>
                <p:oleObj name="Chart" r:id="rId3" imgW="5248656" imgH="2600554" progId="Excel.Chart.8">
                  <p:embed/>
                  <p:pic>
                    <p:nvPicPr>
                      <p:cNvPr id="0" name="Object 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438400"/>
                        <a:ext cx="7772400" cy="385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9135" name="Text Box 63"/>
          <p:cNvSpPr txBox="1">
            <a:spLocks noChangeArrowheads="1"/>
          </p:cNvSpPr>
          <p:nvPr/>
        </p:nvSpPr>
        <p:spPr bwMode="auto">
          <a:xfrm>
            <a:off x="609600" y="1981200"/>
            <a:ext cx="7696200" cy="45720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b="0" i="0">
                <a:solidFill>
                  <a:srgbClr val="000099"/>
                </a:solidFill>
                <a:latin typeface="Times New Roman" pitchFamily="18" charset="0"/>
              </a:rPr>
              <a:t>Rapid urbanization may bring the urban poor more ill-health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Sanitation and population growth</a:t>
            </a:r>
            <a:endParaRPr lang="ru-RU" dirty="0"/>
          </a:p>
        </p:txBody>
      </p:sp>
      <p:sp>
        <p:nvSpPr>
          <p:cNvPr id="3" name="Объект 2"/>
          <p:cNvSpPr>
            <a:spLocks noGrp="1"/>
          </p:cNvSpPr>
          <p:nvPr>
            <p:ph idx="1"/>
          </p:nvPr>
        </p:nvSpPr>
        <p:spPr>
          <a:xfrm>
            <a:off x="683568" y="1772816"/>
            <a:ext cx="7772400" cy="4114800"/>
          </a:xfrm>
        </p:spPr>
        <p:txBody>
          <a:bodyPr/>
          <a:lstStyle/>
          <a:p>
            <a:r>
              <a:rPr lang="en-US" dirty="0" smtClean="0"/>
              <a:t>Even fewer people have access to adequate sanitation than safe water and the global provision of sanitation is not keeping up with population growth.  Between 1990 and 2000 the number of people without adequate sanitation rose from 2.6 billion to 3.3billion.</a:t>
            </a:r>
          </a:p>
          <a:p>
            <a:r>
              <a:rPr lang="en-US" dirty="0" smtClean="0"/>
              <a:t>With squatter settlements in many parts of the world’s poorest cities expanding rapidly the situation is likely to deteriorate.</a:t>
            </a:r>
            <a:endParaRPr lang="ru-RU" dirty="0"/>
          </a:p>
        </p:txBody>
      </p:sp>
    </p:spTree>
    <p:extLst>
      <p:ext uri="{BB962C8B-B14F-4D97-AF65-F5344CB8AC3E}">
        <p14:creationId xmlns:p14="http://schemas.microsoft.com/office/powerpoint/2010/main" val="1965253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9" name="Rectangle 2053"/>
          <p:cNvSpPr>
            <a:spLocks noChangeArrowheads="1"/>
          </p:cNvSpPr>
          <p:nvPr/>
        </p:nvSpPr>
        <p:spPr bwMode="auto">
          <a:xfrm>
            <a:off x="304800" y="381000"/>
            <a:ext cx="8305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kumimoji="1" sz="2400">
                <a:solidFill>
                  <a:schemeClr val="tx1"/>
                </a:solidFill>
                <a:latin typeface="Times New Roman" pitchFamily="18" charset="0"/>
                <a:ea typeface="MS PGothic" pitchFamily="34" charset="-128"/>
              </a:defRPr>
            </a:lvl1pPr>
            <a:lvl2pPr>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57200" fontAlgn="base">
              <a:spcBef>
                <a:spcPct val="0"/>
              </a:spcBef>
              <a:spcAft>
                <a:spcPct val="0"/>
              </a:spcAft>
              <a:defRPr kumimoji="1" sz="2400">
                <a:solidFill>
                  <a:schemeClr val="tx1"/>
                </a:solidFill>
                <a:latin typeface="Times New Roman" pitchFamily="18" charset="0"/>
                <a:ea typeface="MS PGothic" pitchFamily="34" charset="-128"/>
              </a:defRPr>
            </a:lvl6pPr>
            <a:lvl7pPr marL="914400" fontAlgn="base">
              <a:spcBef>
                <a:spcPct val="0"/>
              </a:spcBef>
              <a:spcAft>
                <a:spcPct val="0"/>
              </a:spcAft>
              <a:defRPr kumimoji="1" sz="2400">
                <a:solidFill>
                  <a:schemeClr val="tx1"/>
                </a:solidFill>
                <a:latin typeface="Times New Roman" pitchFamily="18" charset="0"/>
                <a:ea typeface="MS PGothic" pitchFamily="34" charset="-128"/>
              </a:defRPr>
            </a:lvl7pPr>
            <a:lvl8pPr marL="1371600" fontAlgn="base">
              <a:spcBef>
                <a:spcPct val="0"/>
              </a:spcBef>
              <a:spcAft>
                <a:spcPct val="0"/>
              </a:spcAft>
              <a:defRPr kumimoji="1" sz="2400">
                <a:solidFill>
                  <a:schemeClr val="tx1"/>
                </a:solidFill>
                <a:latin typeface="Times New Roman" pitchFamily="18" charset="0"/>
                <a:ea typeface="MS PGothic" pitchFamily="34" charset="-128"/>
              </a:defRPr>
            </a:lvl8pPr>
            <a:lvl9pPr marL="1828800" fontAlgn="base">
              <a:spcBef>
                <a:spcPct val="0"/>
              </a:spcBef>
              <a:spcAft>
                <a:spcPct val="0"/>
              </a:spcAft>
              <a:defRPr kumimoji="1" sz="2400">
                <a:solidFill>
                  <a:schemeClr val="tx1"/>
                </a:solidFill>
                <a:latin typeface="Times New Roman" pitchFamily="18" charset="0"/>
                <a:ea typeface="MS PGothic" pitchFamily="34" charset="-128"/>
              </a:defRPr>
            </a:lvl9pPr>
          </a:lstStyle>
          <a:p>
            <a:pPr algn="ctr"/>
            <a:r>
              <a:rPr lang="en-US" altLang="ja-JP" sz="4400" b="0" i="0">
                <a:solidFill>
                  <a:srgbClr val="000099"/>
                </a:solidFill>
                <a:effectLst>
                  <a:outerShdw blurRad="38100" dist="38100" dir="2700000" algn="tl">
                    <a:srgbClr val="C0C0C0"/>
                  </a:outerShdw>
                </a:effectLst>
              </a:rPr>
              <a:t> </a:t>
            </a:r>
          </a:p>
        </p:txBody>
      </p:sp>
      <p:sp>
        <p:nvSpPr>
          <p:cNvPr id="236560" name="Rectangle 2064"/>
          <p:cNvSpPr>
            <a:spLocks noChangeArrowheads="1"/>
          </p:cNvSpPr>
          <p:nvPr/>
        </p:nvSpPr>
        <p:spPr bwMode="auto">
          <a:xfrm>
            <a:off x="685800" y="2057400"/>
            <a:ext cx="7772400" cy="445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rgbClr val="000099"/>
                </a:solidFill>
                <a:latin typeface="Times New Roman" pitchFamily="18" charset="0"/>
                <a:ea typeface="MS PGothic" pitchFamily="34" charset="-128"/>
              </a:defRPr>
            </a:lvl1pPr>
            <a:lvl2pPr marL="742950" indent="-285750">
              <a:spcBef>
                <a:spcPct val="20000"/>
              </a:spcBef>
              <a:buChar char="–"/>
              <a:defRPr kumimoji="1" sz="2800">
                <a:solidFill>
                  <a:srgbClr val="000099"/>
                </a:solidFill>
                <a:latin typeface="Times New Roman" pitchFamily="18" charset="0"/>
                <a:ea typeface="MS PGothic" pitchFamily="34" charset="-128"/>
              </a:defRPr>
            </a:lvl2pPr>
            <a:lvl3pPr marL="1143000" indent="-228600">
              <a:spcBef>
                <a:spcPct val="20000"/>
              </a:spcBef>
              <a:buChar char="•"/>
              <a:defRPr kumimoji="1" sz="2400">
                <a:solidFill>
                  <a:srgbClr val="000099"/>
                </a:solidFill>
                <a:latin typeface="Times New Roman" pitchFamily="18" charset="0"/>
                <a:ea typeface="MS PGothic" pitchFamily="34" charset="-128"/>
              </a:defRPr>
            </a:lvl3pPr>
            <a:lvl4pPr marL="1600200" indent="-228600">
              <a:spcBef>
                <a:spcPct val="20000"/>
              </a:spcBef>
              <a:buChar char="–"/>
              <a:defRPr kumimoji="1" sz="2000">
                <a:solidFill>
                  <a:srgbClr val="000099"/>
                </a:solidFill>
                <a:latin typeface="Times New Roman" pitchFamily="18" charset="0"/>
                <a:ea typeface="MS PGothic" pitchFamily="34" charset="-128"/>
              </a:defRPr>
            </a:lvl4pPr>
            <a:lvl5pPr marL="2057400" indent="-228600">
              <a:spcBef>
                <a:spcPct val="20000"/>
              </a:spcBef>
              <a:buChar char="»"/>
              <a:defRPr kumimoji="1" sz="2000">
                <a:solidFill>
                  <a:srgbClr val="000099"/>
                </a:solidFill>
                <a:latin typeface="Times New Roman" pitchFamily="18" charset="0"/>
                <a:ea typeface="MS PGothic" pitchFamily="34" charset="-128"/>
              </a:defRPr>
            </a:lvl5pPr>
            <a:lvl6pPr marL="2514600" indent="-228600" fontAlgn="base">
              <a:spcBef>
                <a:spcPct val="20000"/>
              </a:spcBef>
              <a:spcAft>
                <a:spcPct val="0"/>
              </a:spcAft>
              <a:buChar char="»"/>
              <a:defRPr kumimoji="1" sz="2000">
                <a:solidFill>
                  <a:srgbClr val="000099"/>
                </a:solidFill>
                <a:latin typeface="Times New Roman" pitchFamily="18" charset="0"/>
                <a:ea typeface="MS PGothic" pitchFamily="34" charset="-128"/>
              </a:defRPr>
            </a:lvl6pPr>
            <a:lvl7pPr marL="2971800" indent="-228600" fontAlgn="base">
              <a:spcBef>
                <a:spcPct val="20000"/>
              </a:spcBef>
              <a:spcAft>
                <a:spcPct val="0"/>
              </a:spcAft>
              <a:buChar char="»"/>
              <a:defRPr kumimoji="1" sz="2000">
                <a:solidFill>
                  <a:srgbClr val="000099"/>
                </a:solidFill>
                <a:latin typeface="Times New Roman" pitchFamily="18" charset="0"/>
                <a:ea typeface="MS PGothic" pitchFamily="34" charset="-128"/>
              </a:defRPr>
            </a:lvl7pPr>
            <a:lvl8pPr marL="3429000" indent="-228600" fontAlgn="base">
              <a:spcBef>
                <a:spcPct val="20000"/>
              </a:spcBef>
              <a:spcAft>
                <a:spcPct val="0"/>
              </a:spcAft>
              <a:buChar char="»"/>
              <a:defRPr kumimoji="1" sz="2000">
                <a:solidFill>
                  <a:srgbClr val="000099"/>
                </a:solidFill>
                <a:latin typeface="Times New Roman" pitchFamily="18" charset="0"/>
                <a:ea typeface="MS PGothic" pitchFamily="34" charset="-128"/>
              </a:defRPr>
            </a:lvl8pPr>
            <a:lvl9pPr marL="3886200" indent="-228600" fontAlgn="base">
              <a:spcBef>
                <a:spcPct val="20000"/>
              </a:spcBef>
              <a:spcAft>
                <a:spcPct val="0"/>
              </a:spcAft>
              <a:buChar char="»"/>
              <a:defRPr kumimoji="1" sz="2000">
                <a:solidFill>
                  <a:srgbClr val="000099"/>
                </a:solidFill>
                <a:latin typeface="Times New Roman" pitchFamily="18" charset="0"/>
                <a:ea typeface="MS PGothic" pitchFamily="34" charset="-128"/>
              </a:defRPr>
            </a:lvl9pPr>
          </a:lstStyle>
          <a:p>
            <a:pPr>
              <a:buFontTx/>
              <a:buNone/>
            </a:pPr>
            <a:r>
              <a:rPr lang="en-US" altLang="ja-JP" b="0" i="0" dirty="0"/>
              <a:t>(Safe Drinking Water)</a:t>
            </a:r>
          </a:p>
          <a:p>
            <a:pPr lvl="1">
              <a:buFontTx/>
              <a:buNone/>
            </a:pPr>
            <a:r>
              <a:rPr lang="en-US" altLang="ja-JP" b="0" i="0" dirty="0"/>
              <a:t>Halve, by the year 2015, the proportion of people without access to safe drinking water</a:t>
            </a:r>
          </a:p>
          <a:p>
            <a:pPr lvl="1">
              <a:buFontTx/>
              <a:buNone/>
            </a:pPr>
            <a:r>
              <a:rPr lang="en-US" altLang="ja-JP" b="0" i="0" dirty="0"/>
              <a:t>(</a:t>
            </a:r>
            <a:r>
              <a:rPr lang="en-US" altLang="ja-JP" b="0" i="0" u="sng" dirty="0"/>
              <a:t>reaffirmation of Millennium Development Goal</a:t>
            </a:r>
            <a:r>
              <a:rPr lang="en-US" altLang="ja-JP" b="0" i="0" dirty="0"/>
              <a:t>)</a:t>
            </a:r>
          </a:p>
          <a:p>
            <a:pPr>
              <a:buFontTx/>
              <a:buNone/>
            </a:pPr>
            <a:r>
              <a:rPr lang="en-US" altLang="ja-JP" b="0" i="0" dirty="0"/>
              <a:t>(Sanitation)</a:t>
            </a:r>
          </a:p>
          <a:p>
            <a:pPr lvl="1">
              <a:buFontTx/>
              <a:buNone/>
            </a:pPr>
            <a:r>
              <a:rPr lang="en-US" altLang="ja-JP" b="0" i="0" dirty="0"/>
              <a:t>Halve, by the year 2015, the proportion of people who do not have access to basic sanitation</a:t>
            </a:r>
          </a:p>
          <a:p>
            <a:pPr lvl="1">
              <a:buFontTx/>
              <a:buNone/>
            </a:pPr>
            <a:endParaRPr lang="en-US" altLang="ja-JP" b="0" i="0" dirty="0"/>
          </a:p>
        </p:txBody>
      </p:sp>
      <p:sp>
        <p:nvSpPr>
          <p:cNvPr id="236561" name="Rectangle 2065"/>
          <p:cNvSpPr>
            <a:spLocks noGrp="1" noChangeArrowheads="1"/>
          </p:cNvSpPr>
          <p:nvPr>
            <p:ph type="title" idx="4294967295"/>
          </p:nvPr>
        </p:nvSpPr>
        <p:spPr/>
        <p:txBody>
          <a:bodyPr/>
          <a:lstStyle/>
          <a:p>
            <a:r>
              <a:rPr lang="en-US" altLang="ja-JP" sz="4000" dirty="0"/>
              <a:t>Key Targets </a:t>
            </a:r>
            <a:br>
              <a:rPr lang="en-US" altLang="ja-JP" sz="4000" dirty="0"/>
            </a:br>
            <a:r>
              <a:rPr lang="en-US" altLang="ja-JP" sz="3200" dirty="0"/>
              <a:t>- </a:t>
            </a:r>
            <a:r>
              <a:rPr lang="en-US" altLang="ja-JP" sz="3200" dirty="0" smtClean="0"/>
              <a:t>MDG Plan </a:t>
            </a:r>
            <a:r>
              <a:rPr lang="en-US" altLang="ja-JP" sz="3200" dirty="0"/>
              <a:t>of Implementation -</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MS PGothic"/>
        <a:cs typeface=""/>
      </a:majorFont>
      <a:minorFont>
        <a:latin typeface="Times New Roman"/>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9CC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600" b="1" i="1"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rgbClr val="99CC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600" b="1" i="1"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247</Words>
  <Application>Microsoft Office PowerPoint</Application>
  <PresentationFormat>Экран (4:3)</PresentationFormat>
  <Paragraphs>22</Paragraphs>
  <Slides>6</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6</vt:i4>
      </vt:variant>
    </vt:vector>
  </HeadingPairs>
  <TitlesOfParts>
    <vt:vector size="9" baseType="lpstr">
      <vt:lpstr>標準デザイン</vt:lpstr>
      <vt:lpstr>グラフ</vt:lpstr>
      <vt:lpstr>Chart</vt:lpstr>
      <vt:lpstr>Safe Drinking Water and Sanitation</vt:lpstr>
      <vt:lpstr>Global supply – make statements about global water supply and sanitation based on these two graphs.</vt:lpstr>
      <vt:lpstr>Global Coverage - make statements about global water supply and sanitation based on these two graphs.</vt:lpstr>
      <vt:lpstr>Презентация PowerPoint</vt:lpstr>
      <vt:lpstr>Sanitation and population growth</vt:lpstr>
      <vt:lpstr>Key Targets  - MDG Plan of Implementation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Drinking Water and Sanitation</dc:title>
  <dc:creator/>
  <cp:lastModifiedBy/>
  <cp:revision>1</cp:revision>
  <cp:lastPrinted>1900-12-31T15:00:00Z</cp:lastPrinted>
  <dcterms:created xsi:type="dcterms:W3CDTF">1900-12-31T15:00:00Z</dcterms:created>
  <dcterms:modified xsi:type="dcterms:W3CDTF">2014-04-09T09:28:57Z</dcterms:modified>
</cp:coreProperties>
</file>