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 id="257" r:id="rId3"/>
    <p:sldId id="259" r:id="rId4"/>
    <p:sldId id="266" r:id="rId5"/>
    <p:sldId id="261" r:id="rId6"/>
    <p:sldId id="262" r:id="rId7"/>
    <p:sldId id="263" r:id="rId8"/>
    <p:sldId id="264" r:id="rId9"/>
    <p:sldId id="265" r:id="rId10"/>
    <p:sldId id="267" r:id="rId11"/>
    <p:sldId id="268" r:id="rId12"/>
    <p:sldId id="269" r:id="rId13"/>
    <p:sldId id="270" r:id="rId14"/>
    <p:sldId id="271" r:id="rId15"/>
    <p:sldId id="272" r:id="rId16"/>
    <p:sldId id="273" r:id="rId17"/>
    <p:sldId id="274" r:id="rId18"/>
    <p:sldId id="275" r:id="rId19"/>
    <p:sldId id="278" r:id="rId20"/>
    <p:sldId id="276"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46" d="100"/>
          <a:sy n="46" d="100"/>
        </p:scale>
        <p:origin x="-1170" y="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_rels/data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7.png"/></Relationships>
</file>

<file path=ppt/diagrams/_rels/data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image" Target="../media/image17.png"/></Relationships>
</file>

<file path=ppt/diagrams/_rels/drawing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image" Target="../media/image17.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CCEAF20-6A1E-4AD8-81D0-00AA145C13E0}" type="doc">
      <dgm:prSet loTypeId="urn:microsoft.com/office/officeart/2005/8/layout/venn1" loCatId="relationship" qsTypeId="urn:microsoft.com/office/officeart/2005/8/quickstyle/simple1" qsCatId="simple" csTypeId="urn:microsoft.com/office/officeart/2005/8/colors/accent1_2" csCatId="accent1"/>
      <dgm:spPr/>
      <dgm:t>
        <a:bodyPr/>
        <a:lstStyle/>
        <a:p>
          <a:endParaRPr lang="en-GB"/>
        </a:p>
      </dgm:t>
    </dgm:pt>
    <dgm:pt modelId="{BE13CC9E-F6C5-488D-A405-983E5F03B4E3}">
      <dgm:prSet/>
      <dgm:spPr/>
      <dgm:t>
        <a:bodyPr/>
        <a:lstStyle/>
        <a:p>
          <a:pPr rtl="0"/>
          <a:r>
            <a:rPr lang="en-GB" dirty="0" smtClean="0"/>
            <a:t>Alternative energy supplies.</a:t>
          </a:r>
          <a:endParaRPr lang="en-GB" dirty="0"/>
        </a:p>
      </dgm:t>
    </dgm:pt>
    <dgm:pt modelId="{B533ED65-A7A8-45A8-96AA-225F9AE2FAB3}" type="parTrans" cxnId="{B799CD9D-AF87-4D86-BCF1-B926A02CB175}">
      <dgm:prSet/>
      <dgm:spPr/>
      <dgm:t>
        <a:bodyPr/>
        <a:lstStyle/>
        <a:p>
          <a:endParaRPr lang="en-GB"/>
        </a:p>
      </dgm:t>
    </dgm:pt>
    <dgm:pt modelId="{A641958D-2FB2-4084-962B-14913EA1754A}" type="sibTrans" cxnId="{B799CD9D-AF87-4D86-BCF1-B926A02CB175}">
      <dgm:prSet/>
      <dgm:spPr/>
      <dgm:t>
        <a:bodyPr/>
        <a:lstStyle/>
        <a:p>
          <a:endParaRPr lang="en-GB"/>
        </a:p>
      </dgm:t>
    </dgm:pt>
    <dgm:pt modelId="{A36ACD99-162A-4F00-959C-25040B95C5E0}">
      <dgm:prSet/>
      <dgm:spPr/>
      <dgm:t>
        <a:bodyPr/>
        <a:lstStyle/>
        <a:p>
          <a:pPr rtl="0"/>
          <a:r>
            <a:rPr lang="en-GB" dirty="0" smtClean="0"/>
            <a:t>Energy conservation.</a:t>
          </a:r>
          <a:endParaRPr lang="en-GB" dirty="0"/>
        </a:p>
      </dgm:t>
    </dgm:pt>
    <dgm:pt modelId="{FF7E8A82-798E-4828-AFB3-CA7B6C6D1C59}" type="parTrans" cxnId="{2AAFF488-EEAB-4B4F-8505-289E5AE4A154}">
      <dgm:prSet/>
      <dgm:spPr/>
      <dgm:t>
        <a:bodyPr/>
        <a:lstStyle/>
        <a:p>
          <a:endParaRPr lang="en-GB"/>
        </a:p>
      </dgm:t>
    </dgm:pt>
    <dgm:pt modelId="{D22711EB-B8EC-4F74-A282-BF9DD8BB3BDF}" type="sibTrans" cxnId="{2AAFF488-EEAB-4B4F-8505-289E5AE4A154}">
      <dgm:prSet/>
      <dgm:spPr/>
      <dgm:t>
        <a:bodyPr/>
        <a:lstStyle/>
        <a:p>
          <a:endParaRPr lang="en-GB"/>
        </a:p>
      </dgm:t>
    </dgm:pt>
    <dgm:pt modelId="{E13A72A0-2AB4-4BB1-9798-312F3669B395}">
      <dgm:prSet/>
      <dgm:spPr/>
      <dgm:t>
        <a:bodyPr/>
        <a:lstStyle/>
        <a:p>
          <a:pPr rtl="0"/>
          <a:r>
            <a:rPr lang="en-GB" dirty="0" smtClean="0"/>
            <a:t>Carbon capture and storage.</a:t>
          </a:r>
          <a:endParaRPr lang="en-GB" dirty="0"/>
        </a:p>
      </dgm:t>
    </dgm:pt>
    <dgm:pt modelId="{EC9C1016-1279-4791-B8D8-5C1C9B502C25}" type="parTrans" cxnId="{D283248D-59D0-4C3E-95FC-1D1B2423E21A}">
      <dgm:prSet/>
      <dgm:spPr/>
      <dgm:t>
        <a:bodyPr/>
        <a:lstStyle/>
        <a:p>
          <a:endParaRPr lang="en-GB"/>
        </a:p>
      </dgm:t>
    </dgm:pt>
    <dgm:pt modelId="{B30AEDCE-3818-4393-A610-08B4C017CECE}" type="sibTrans" cxnId="{D283248D-59D0-4C3E-95FC-1D1B2423E21A}">
      <dgm:prSet/>
      <dgm:spPr/>
      <dgm:t>
        <a:bodyPr/>
        <a:lstStyle/>
        <a:p>
          <a:endParaRPr lang="en-GB"/>
        </a:p>
      </dgm:t>
    </dgm:pt>
    <dgm:pt modelId="{CB277F70-22B1-447F-886C-A05A53FDD2E6}">
      <dgm:prSet/>
      <dgm:spPr/>
      <dgm:t>
        <a:bodyPr/>
        <a:lstStyle/>
        <a:p>
          <a:pPr rtl="0"/>
          <a:r>
            <a:rPr lang="en-GB" dirty="0" smtClean="0"/>
            <a:t>Carbon taxes and licences.</a:t>
          </a:r>
          <a:endParaRPr lang="en-GB" dirty="0"/>
        </a:p>
      </dgm:t>
    </dgm:pt>
    <dgm:pt modelId="{CF96ACD4-3039-4503-9F37-ACFDB49A07CF}" type="parTrans" cxnId="{D9F91965-C989-4680-91C6-3FE3167D9438}">
      <dgm:prSet/>
      <dgm:spPr/>
      <dgm:t>
        <a:bodyPr/>
        <a:lstStyle/>
        <a:p>
          <a:endParaRPr lang="en-GB"/>
        </a:p>
      </dgm:t>
    </dgm:pt>
    <dgm:pt modelId="{95A5E380-D840-4B7B-ABBF-42127E981D1C}" type="sibTrans" cxnId="{D9F91965-C989-4680-91C6-3FE3167D9438}">
      <dgm:prSet/>
      <dgm:spPr/>
      <dgm:t>
        <a:bodyPr/>
        <a:lstStyle/>
        <a:p>
          <a:endParaRPr lang="en-GB"/>
        </a:p>
      </dgm:t>
    </dgm:pt>
    <dgm:pt modelId="{AC9DF44D-2373-4A6D-984C-C335E8707541}">
      <dgm:prSet/>
      <dgm:spPr/>
      <dgm:t>
        <a:bodyPr/>
        <a:lstStyle/>
        <a:p>
          <a:pPr rtl="0"/>
          <a:r>
            <a:rPr lang="en-GB" dirty="0" smtClean="0"/>
            <a:t>Carbon off setting.</a:t>
          </a:r>
          <a:endParaRPr lang="en-GB" dirty="0"/>
        </a:p>
      </dgm:t>
    </dgm:pt>
    <dgm:pt modelId="{BB5A8B77-CA12-4030-8137-E290C0AFED53}" type="parTrans" cxnId="{5483C094-FE17-49A2-8964-2C67180F0665}">
      <dgm:prSet/>
      <dgm:spPr/>
      <dgm:t>
        <a:bodyPr/>
        <a:lstStyle/>
        <a:p>
          <a:endParaRPr lang="en-GB"/>
        </a:p>
      </dgm:t>
    </dgm:pt>
    <dgm:pt modelId="{2AD32D68-B7BC-423E-ADEF-5BD2DD20D98E}" type="sibTrans" cxnId="{5483C094-FE17-49A2-8964-2C67180F0665}">
      <dgm:prSet/>
      <dgm:spPr/>
      <dgm:t>
        <a:bodyPr/>
        <a:lstStyle/>
        <a:p>
          <a:endParaRPr lang="en-GB"/>
        </a:p>
      </dgm:t>
    </dgm:pt>
    <dgm:pt modelId="{688A737A-8F62-4C65-AEBD-523D4120EF5A}">
      <dgm:prSet/>
      <dgm:spPr/>
      <dgm:t>
        <a:bodyPr/>
        <a:lstStyle/>
        <a:p>
          <a:pPr rtl="0"/>
          <a:r>
            <a:rPr lang="en-GB" dirty="0" smtClean="0"/>
            <a:t>Carbon neutrality.</a:t>
          </a:r>
          <a:endParaRPr lang="en-GB" dirty="0"/>
        </a:p>
      </dgm:t>
    </dgm:pt>
    <dgm:pt modelId="{B4865C09-B94F-4227-A6EF-4C560FF0060C}" type="parTrans" cxnId="{43B3F0A7-2D18-4D62-BE78-B0A907498684}">
      <dgm:prSet/>
      <dgm:spPr/>
      <dgm:t>
        <a:bodyPr/>
        <a:lstStyle/>
        <a:p>
          <a:endParaRPr lang="en-GB"/>
        </a:p>
      </dgm:t>
    </dgm:pt>
    <dgm:pt modelId="{D1E285CA-6301-4E8C-990F-E1768E8667AE}" type="sibTrans" cxnId="{43B3F0A7-2D18-4D62-BE78-B0A907498684}">
      <dgm:prSet/>
      <dgm:spPr/>
      <dgm:t>
        <a:bodyPr/>
        <a:lstStyle/>
        <a:p>
          <a:endParaRPr lang="en-GB"/>
        </a:p>
      </dgm:t>
    </dgm:pt>
    <dgm:pt modelId="{4EB99438-8A3D-482C-AD0C-BA77BD709377}" type="pres">
      <dgm:prSet presAssocID="{7CCEAF20-6A1E-4AD8-81D0-00AA145C13E0}" presName="compositeShape" presStyleCnt="0">
        <dgm:presLayoutVars>
          <dgm:chMax val="7"/>
          <dgm:dir/>
          <dgm:resizeHandles val="exact"/>
        </dgm:presLayoutVars>
      </dgm:prSet>
      <dgm:spPr/>
      <dgm:t>
        <a:bodyPr/>
        <a:lstStyle/>
        <a:p>
          <a:endParaRPr lang="en-GB"/>
        </a:p>
      </dgm:t>
    </dgm:pt>
    <dgm:pt modelId="{69F47108-345A-43E3-8DC4-C9734454B827}" type="pres">
      <dgm:prSet presAssocID="{BE13CC9E-F6C5-488D-A405-983E5F03B4E3}" presName="circ1" presStyleLbl="vennNode1" presStyleIdx="0" presStyleCnt="6"/>
      <dgm:spPr/>
    </dgm:pt>
    <dgm:pt modelId="{2273B8A7-87B2-4613-BBA7-C5F67778DF7D}" type="pres">
      <dgm:prSet presAssocID="{BE13CC9E-F6C5-488D-A405-983E5F03B4E3}" presName="circ1Tx" presStyleLbl="revTx" presStyleIdx="0" presStyleCnt="0">
        <dgm:presLayoutVars>
          <dgm:chMax val="0"/>
          <dgm:chPref val="0"/>
          <dgm:bulletEnabled val="1"/>
        </dgm:presLayoutVars>
      </dgm:prSet>
      <dgm:spPr/>
      <dgm:t>
        <a:bodyPr/>
        <a:lstStyle/>
        <a:p>
          <a:endParaRPr lang="en-GB"/>
        </a:p>
      </dgm:t>
    </dgm:pt>
    <dgm:pt modelId="{568E6BFD-9666-4E38-8901-AE931D7DE060}" type="pres">
      <dgm:prSet presAssocID="{A36ACD99-162A-4F00-959C-25040B95C5E0}" presName="circ2" presStyleLbl="vennNode1" presStyleIdx="1" presStyleCnt="6"/>
      <dgm:spPr/>
    </dgm:pt>
    <dgm:pt modelId="{533D61D6-C2F1-491B-B859-AE6FD6809FE7}" type="pres">
      <dgm:prSet presAssocID="{A36ACD99-162A-4F00-959C-25040B95C5E0}" presName="circ2Tx" presStyleLbl="revTx" presStyleIdx="0" presStyleCnt="0">
        <dgm:presLayoutVars>
          <dgm:chMax val="0"/>
          <dgm:chPref val="0"/>
          <dgm:bulletEnabled val="1"/>
        </dgm:presLayoutVars>
      </dgm:prSet>
      <dgm:spPr/>
      <dgm:t>
        <a:bodyPr/>
        <a:lstStyle/>
        <a:p>
          <a:endParaRPr lang="en-GB"/>
        </a:p>
      </dgm:t>
    </dgm:pt>
    <dgm:pt modelId="{465C158C-3565-45BB-BA1E-14311B6C3A2A}" type="pres">
      <dgm:prSet presAssocID="{E13A72A0-2AB4-4BB1-9798-312F3669B395}" presName="circ3" presStyleLbl="vennNode1" presStyleIdx="2" presStyleCnt="6"/>
      <dgm:spPr/>
    </dgm:pt>
    <dgm:pt modelId="{08299080-1874-4A44-B45F-EA65D6A8B72D}" type="pres">
      <dgm:prSet presAssocID="{E13A72A0-2AB4-4BB1-9798-312F3669B395}" presName="circ3Tx" presStyleLbl="revTx" presStyleIdx="0" presStyleCnt="0">
        <dgm:presLayoutVars>
          <dgm:chMax val="0"/>
          <dgm:chPref val="0"/>
          <dgm:bulletEnabled val="1"/>
        </dgm:presLayoutVars>
      </dgm:prSet>
      <dgm:spPr/>
      <dgm:t>
        <a:bodyPr/>
        <a:lstStyle/>
        <a:p>
          <a:endParaRPr lang="en-GB"/>
        </a:p>
      </dgm:t>
    </dgm:pt>
    <dgm:pt modelId="{445C63F5-28EF-4431-A708-5ABC230995AE}" type="pres">
      <dgm:prSet presAssocID="{CB277F70-22B1-447F-886C-A05A53FDD2E6}" presName="circ4" presStyleLbl="vennNode1" presStyleIdx="3" presStyleCnt="6"/>
      <dgm:spPr/>
    </dgm:pt>
    <dgm:pt modelId="{E0EB3310-5A6B-449C-848B-682D1B35923C}" type="pres">
      <dgm:prSet presAssocID="{CB277F70-22B1-447F-886C-A05A53FDD2E6}" presName="circ4Tx" presStyleLbl="revTx" presStyleIdx="0" presStyleCnt="0">
        <dgm:presLayoutVars>
          <dgm:chMax val="0"/>
          <dgm:chPref val="0"/>
          <dgm:bulletEnabled val="1"/>
        </dgm:presLayoutVars>
      </dgm:prSet>
      <dgm:spPr/>
      <dgm:t>
        <a:bodyPr/>
        <a:lstStyle/>
        <a:p>
          <a:endParaRPr lang="en-GB"/>
        </a:p>
      </dgm:t>
    </dgm:pt>
    <dgm:pt modelId="{C85C95EC-8CE6-4A6A-9AD6-6EFD5F18B894}" type="pres">
      <dgm:prSet presAssocID="{AC9DF44D-2373-4A6D-984C-C335E8707541}" presName="circ5" presStyleLbl="vennNode1" presStyleIdx="4" presStyleCnt="6"/>
      <dgm:spPr/>
    </dgm:pt>
    <dgm:pt modelId="{E47699B7-99AD-4CAF-93E7-77F233E0B6DF}" type="pres">
      <dgm:prSet presAssocID="{AC9DF44D-2373-4A6D-984C-C335E8707541}" presName="circ5Tx" presStyleLbl="revTx" presStyleIdx="0" presStyleCnt="0">
        <dgm:presLayoutVars>
          <dgm:chMax val="0"/>
          <dgm:chPref val="0"/>
          <dgm:bulletEnabled val="1"/>
        </dgm:presLayoutVars>
      </dgm:prSet>
      <dgm:spPr/>
      <dgm:t>
        <a:bodyPr/>
        <a:lstStyle/>
        <a:p>
          <a:endParaRPr lang="en-GB"/>
        </a:p>
      </dgm:t>
    </dgm:pt>
    <dgm:pt modelId="{30745ECC-DE31-4416-BFCB-8B876D01C9B6}" type="pres">
      <dgm:prSet presAssocID="{688A737A-8F62-4C65-AEBD-523D4120EF5A}" presName="circ6" presStyleLbl="vennNode1" presStyleIdx="5" presStyleCnt="6"/>
      <dgm:spPr/>
    </dgm:pt>
    <dgm:pt modelId="{5F069833-BB7B-46F7-A109-CB74342150D6}" type="pres">
      <dgm:prSet presAssocID="{688A737A-8F62-4C65-AEBD-523D4120EF5A}" presName="circ6Tx" presStyleLbl="revTx" presStyleIdx="0" presStyleCnt="0">
        <dgm:presLayoutVars>
          <dgm:chMax val="0"/>
          <dgm:chPref val="0"/>
          <dgm:bulletEnabled val="1"/>
        </dgm:presLayoutVars>
      </dgm:prSet>
      <dgm:spPr/>
      <dgm:t>
        <a:bodyPr/>
        <a:lstStyle/>
        <a:p>
          <a:endParaRPr lang="en-GB"/>
        </a:p>
      </dgm:t>
    </dgm:pt>
  </dgm:ptLst>
  <dgm:cxnLst>
    <dgm:cxn modelId="{9CDD06F8-70B9-4720-B210-0F842D15CC23}" type="presOf" srcId="{CB277F70-22B1-447F-886C-A05A53FDD2E6}" destId="{E0EB3310-5A6B-449C-848B-682D1B35923C}" srcOrd="0" destOrd="0" presId="urn:microsoft.com/office/officeart/2005/8/layout/venn1"/>
    <dgm:cxn modelId="{5483C094-FE17-49A2-8964-2C67180F0665}" srcId="{7CCEAF20-6A1E-4AD8-81D0-00AA145C13E0}" destId="{AC9DF44D-2373-4A6D-984C-C335E8707541}" srcOrd="4" destOrd="0" parTransId="{BB5A8B77-CA12-4030-8137-E290C0AFED53}" sibTransId="{2AD32D68-B7BC-423E-ADEF-5BD2DD20D98E}"/>
    <dgm:cxn modelId="{1D17270C-2E3E-4D7C-81E9-E6D4F5F59D27}" type="presOf" srcId="{BE13CC9E-F6C5-488D-A405-983E5F03B4E3}" destId="{2273B8A7-87B2-4613-BBA7-C5F67778DF7D}" srcOrd="0" destOrd="0" presId="urn:microsoft.com/office/officeart/2005/8/layout/venn1"/>
    <dgm:cxn modelId="{2AAFF488-EEAB-4B4F-8505-289E5AE4A154}" srcId="{7CCEAF20-6A1E-4AD8-81D0-00AA145C13E0}" destId="{A36ACD99-162A-4F00-959C-25040B95C5E0}" srcOrd="1" destOrd="0" parTransId="{FF7E8A82-798E-4828-AFB3-CA7B6C6D1C59}" sibTransId="{D22711EB-B8EC-4F74-A282-BF9DD8BB3BDF}"/>
    <dgm:cxn modelId="{B799CD9D-AF87-4D86-BCF1-B926A02CB175}" srcId="{7CCEAF20-6A1E-4AD8-81D0-00AA145C13E0}" destId="{BE13CC9E-F6C5-488D-A405-983E5F03B4E3}" srcOrd="0" destOrd="0" parTransId="{B533ED65-A7A8-45A8-96AA-225F9AE2FAB3}" sibTransId="{A641958D-2FB2-4084-962B-14913EA1754A}"/>
    <dgm:cxn modelId="{8759B447-CC6F-421C-A275-10EF29A68ECA}" type="presOf" srcId="{7CCEAF20-6A1E-4AD8-81D0-00AA145C13E0}" destId="{4EB99438-8A3D-482C-AD0C-BA77BD709377}" srcOrd="0" destOrd="0" presId="urn:microsoft.com/office/officeart/2005/8/layout/venn1"/>
    <dgm:cxn modelId="{C6922095-6766-4D69-A763-D9B1538358A1}" type="presOf" srcId="{AC9DF44D-2373-4A6D-984C-C335E8707541}" destId="{E47699B7-99AD-4CAF-93E7-77F233E0B6DF}" srcOrd="0" destOrd="0" presId="urn:microsoft.com/office/officeart/2005/8/layout/venn1"/>
    <dgm:cxn modelId="{D283248D-59D0-4C3E-95FC-1D1B2423E21A}" srcId="{7CCEAF20-6A1E-4AD8-81D0-00AA145C13E0}" destId="{E13A72A0-2AB4-4BB1-9798-312F3669B395}" srcOrd="2" destOrd="0" parTransId="{EC9C1016-1279-4791-B8D8-5C1C9B502C25}" sibTransId="{B30AEDCE-3818-4393-A610-08B4C017CECE}"/>
    <dgm:cxn modelId="{4E235B62-BFC5-42D8-B3FC-93C8E34B4963}" type="presOf" srcId="{E13A72A0-2AB4-4BB1-9798-312F3669B395}" destId="{08299080-1874-4A44-B45F-EA65D6A8B72D}" srcOrd="0" destOrd="0" presId="urn:microsoft.com/office/officeart/2005/8/layout/venn1"/>
    <dgm:cxn modelId="{C944CF1A-222A-4D26-B60B-C47E0A61F3F2}" type="presOf" srcId="{A36ACD99-162A-4F00-959C-25040B95C5E0}" destId="{533D61D6-C2F1-491B-B859-AE6FD6809FE7}" srcOrd="0" destOrd="0" presId="urn:microsoft.com/office/officeart/2005/8/layout/venn1"/>
    <dgm:cxn modelId="{43B3F0A7-2D18-4D62-BE78-B0A907498684}" srcId="{7CCEAF20-6A1E-4AD8-81D0-00AA145C13E0}" destId="{688A737A-8F62-4C65-AEBD-523D4120EF5A}" srcOrd="5" destOrd="0" parTransId="{B4865C09-B94F-4227-A6EF-4C560FF0060C}" sibTransId="{D1E285CA-6301-4E8C-990F-E1768E8667AE}"/>
    <dgm:cxn modelId="{9215E521-7C0D-431C-A8BA-C12CCB15004A}" type="presOf" srcId="{688A737A-8F62-4C65-AEBD-523D4120EF5A}" destId="{5F069833-BB7B-46F7-A109-CB74342150D6}" srcOrd="0" destOrd="0" presId="urn:microsoft.com/office/officeart/2005/8/layout/venn1"/>
    <dgm:cxn modelId="{D9F91965-C989-4680-91C6-3FE3167D9438}" srcId="{7CCEAF20-6A1E-4AD8-81D0-00AA145C13E0}" destId="{CB277F70-22B1-447F-886C-A05A53FDD2E6}" srcOrd="3" destOrd="0" parTransId="{CF96ACD4-3039-4503-9F37-ACFDB49A07CF}" sibTransId="{95A5E380-D840-4B7B-ABBF-42127E981D1C}"/>
    <dgm:cxn modelId="{0AF31961-A530-4923-A6CE-AAE226A5E59F}" type="presParOf" srcId="{4EB99438-8A3D-482C-AD0C-BA77BD709377}" destId="{69F47108-345A-43E3-8DC4-C9734454B827}" srcOrd="0" destOrd="0" presId="urn:microsoft.com/office/officeart/2005/8/layout/venn1"/>
    <dgm:cxn modelId="{8594A818-1379-469E-9174-3DC0026AEB63}" type="presParOf" srcId="{4EB99438-8A3D-482C-AD0C-BA77BD709377}" destId="{2273B8A7-87B2-4613-BBA7-C5F67778DF7D}" srcOrd="1" destOrd="0" presId="urn:microsoft.com/office/officeart/2005/8/layout/venn1"/>
    <dgm:cxn modelId="{1DA1AFD2-CD26-480B-93E2-8C7B2B391F74}" type="presParOf" srcId="{4EB99438-8A3D-482C-AD0C-BA77BD709377}" destId="{568E6BFD-9666-4E38-8901-AE931D7DE060}" srcOrd="2" destOrd="0" presId="urn:microsoft.com/office/officeart/2005/8/layout/venn1"/>
    <dgm:cxn modelId="{A02478B4-0D81-42E7-9A17-D375DB410AF4}" type="presParOf" srcId="{4EB99438-8A3D-482C-AD0C-BA77BD709377}" destId="{533D61D6-C2F1-491B-B859-AE6FD6809FE7}" srcOrd="3" destOrd="0" presId="urn:microsoft.com/office/officeart/2005/8/layout/venn1"/>
    <dgm:cxn modelId="{7D35D9F5-E382-44B3-9866-BADB93D2A684}" type="presParOf" srcId="{4EB99438-8A3D-482C-AD0C-BA77BD709377}" destId="{465C158C-3565-45BB-BA1E-14311B6C3A2A}" srcOrd="4" destOrd="0" presId="urn:microsoft.com/office/officeart/2005/8/layout/venn1"/>
    <dgm:cxn modelId="{3309A0FD-10AB-42B3-82CE-E52EA4494929}" type="presParOf" srcId="{4EB99438-8A3D-482C-AD0C-BA77BD709377}" destId="{08299080-1874-4A44-B45F-EA65D6A8B72D}" srcOrd="5" destOrd="0" presId="urn:microsoft.com/office/officeart/2005/8/layout/venn1"/>
    <dgm:cxn modelId="{CCC33064-CD2C-4D43-9596-F83922171BD1}" type="presParOf" srcId="{4EB99438-8A3D-482C-AD0C-BA77BD709377}" destId="{445C63F5-28EF-4431-A708-5ABC230995AE}" srcOrd="6" destOrd="0" presId="urn:microsoft.com/office/officeart/2005/8/layout/venn1"/>
    <dgm:cxn modelId="{267AFA60-DF3E-42CB-8161-35FBF2017170}" type="presParOf" srcId="{4EB99438-8A3D-482C-AD0C-BA77BD709377}" destId="{E0EB3310-5A6B-449C-848B-682D1B35923C}" srcOrd="7" destOrd="0" presId="urn:microsoft.com/office/officeart/2005/8/layout/venn1"/>
    <dgm:cxn modelId="{52BCDCC0-BB02-48B9-BF13-774EA6916B04}" type="presParOf" srcId="{4EB99438-8A3D-482C-AD0C-BA77BD709377}" destId="{C85C95EC-8CE6-4A6A-9AD6-6EFD5F18B894}" srcOrd="8" destOrd="0" presId="urn:microsoft.com/office/officeart/2005/8/layout/venn1"/>
    <dgm:cxn modelId="{49768925-D322-45E3-A79E-132BF77DF9D4}" type="presParOf" srcId="{4EB99438-8A3D-482C-AD0C-BA77BD709377}" destId="{E47699B7-99AD-4CAF-93E7-77F233E0B6DF}" srcOrd="9" destOrd="0" presId="urn:microsoft.com/office/officeart/2005/8/layout/venn1"/>
    <dgm:cxn modelId="{52227339-D6F6-4A1B-A997-CB7805F96F0C}" type="presParOf" srcId="{4EB99438-8A3D-482C-AD0C-BA77BD709377}" destId="{30745ECC-DE31-4416-BFCB-8B876D01C9B6}" srcOrd="10" destOrd="0" presId="urn:microsoft.com/office/officeart/2005/8/layout/venn1"/>
    <dgm:cxn modelId="{A40BDEF7-8B83-418E-AA35-30BBA9DC486D}" type="presParOf" srcId="{4EB99438-8A3D-482C-AD0C-BA77BD709377}" destId="{5F069833-BB7B-46F7-A109-CB74342150D6}" srcOrd="11"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B384A0D-7381-4038-98A5-2BA8AAD26F19}" type="doc">
      <dgm:prSet loTypeId="urn:microsoft.com/office/officeart/2005/8/layout/pList2#1" loCatId="list" qsTypeId="urn:microsoft.com/office/officeart/2005/8/quickstyle/simple1" qsCatId="simple" csTypeId="urn:microsoft.com/office/officeart/2005/8/colors/accent1_2" csCatId="accent1" phldr="1"/>
      <dgm:spPr/>
      <dgm:t>
        <a:bodyPr/>
        <a:lstStyle/>
        <a:p>
          <a:endParaRPr lang="en-GB"/>
        </a:p>
      </dgm:t>
    </dgm:pt>
    <dgm:pt modelId="{5B0B297A-47DE-488E-A8B1-A7829617B5B4}">
      <dgm:prSet/>
      <dgm:spPr/>
      <dgm:t>
        <a:bodyPr/>
        <a:lstStyle/>
        <a:p>
          <a:pPr rtl="0"/>
          <a:r>
            <a:rPr lang="en-GB" dirty="0" smtClean="0"/>
            <a:t>Wind - </a:t>
          </a:r>
          <a:endParaRPr lang="en-GB" dirty="0"/>
        </a:p>
      </dgm:t>
    </dgm:pt>
    <dgm:pt modelId="{C0380584-B06C-4284-BA91-7E2DBA457287}" type="parTrans" cxnId="{242B85F9-5176-42DC-A9A7-3AAA9E8A644A}">
      <dgm:prSet/>
      <dgm:spPr/>
      <dgm:t>
        <a:bodyPr/>
        <a:lstStyle/>
        <a:p>
          <a:endParaRPr lang="en-GB"/>
        </a:p>
      </dgm:t>
    </dgm:pt>
    <dgm:pt modelId="{ADC5BD3D-6C67-428A-8BAE-C86786721475}" type="sibTrans" cxnId="{242B85F9-5176-42DC-A9A7-3AAA9E8A644A}">
      <dgm:prSet/>
      <dgm:spPr/>
      <dgm:t>
        <a:bodyPr/>
        <a:lstStyle/>
        <a:p>
          <a:endParaRPr lang="en-GB"/>
        </a:p>
      </dgm:t>
    </dgm:pt>
    <dgm:pt modelId="{0D0F53F5-4186-4D49-B657-7ACF598D9BC2}">
      <dgm:prSet/>
      <dgm:spPr/>
      <dgm:t>
        <a:bodyPr/>
        <a:lstStyle/>
        <a:p>
          <a:pPr rtl="0"/>
          <a:r>
            <a:rPr lang="en-GB" dirty="0" smtClean="0"/>
            <a:t>Wave</a:t>
          </a:r>
          <a:endParaRPr lang="en-GB" dirty="0"/>
        </a:p>
      </dgm:t>
    </dgm:pt>
    <dgm:pt modelId="{4BEACF9F-B3D3-4C9C-8D7E-221C79CA3035}" type="parTrans" cxnId="{54753448-C299-43CF-8E77-F6137AB468B4}">
      <dgm:prSet/>
      <dgm:spPr/>
      <dgm:t>
        <a:bodyPr/>
        <a:lstStyle/>
        <a:p>
          <a:endParaRPr lang="en-GB"/>
        </a:p>
      </dgm:t>
    </dgm:pt>
    <dgm:pt modelId="{C0171D50-2457-4CF2-8021-D046CFF23086}" type="sibTrans" cxnId="{54753448-C299-43CF-8E77-F6137AB468B4}">
      <dgm:prSet/>
      <dgm:spPr/>
      <dgm:t>
        <a:bodyPr/>
        <a:lstStyle/>
        <a:p>
          <a:endParaRPr lang="en-GB"/>
        </a:p>
      </dgm:t>
    </dgm:pt>
    <dgm:pt modelId="{244377B3-210F-4625-8866-434CA7D1E48D}">
      <dgm:prSet/>
      <dgm:spPr/>
      <dgm:t>
        <a:bodyPr/>
        <a:lstStyle/>
        <a:p>
          <a:pPr rtl="0"/>
          <a:r>
            <a:rPr lang="en-GB" dirty="0" smtClean="0"/>
            <a:t>solar</a:t>
          </a:r>
          <a:endParaRPr lang="en-GB" dirty="0"/>
        </a:p>
      </dgm:t>
    </dgm:pt>
    <dgm:pt modelId="{9565ACD0-DC52-49EC-8D6B-53B3459A0E92}" type="parTrans" cxnId="{66742C87-750D-4E7A-904C-E56D74763BFD}">
      <dgm:prSet/>
      <dgm:spPr/>
      <dgm:t>
        <a:bodyPr/>
        <a:lstStyle/>
        <a:p>
          <a:endParaRPr lang="en-GB"/>
        </a:p>
      </dgm:t>
    </dgm:pt>
    <dgm:pt modelId="{0C998241-A025-40EF-8A00-4EDF8EA2E562}" type="sibTrans" cxnId="{66742C87-750D-4E7A-904C-E56D74763BFD}">
      <dgm:prSet/>
      <dgm:spPr/>
      <dgm:t>
        <a:bodyPr/>
        <a:lstStyle/>
        <a:p>
          <a:endParaRPr lang="en-GB"/>
        </a:p>
      </dgm:t>
    </dgm:pt>
    <dgm:pt modelId="{B3E643F4-FDA1-4134-B771-C5D26A3C1B59}">
      <dgm:prSet/>
      <dgm:spPr/>
      <dgm:t>
        <a:bodyPr/>
        <a:lstStyle/>
        <a:p>
          <a:endParaRPr lang="en-GB" dirty="0"/>
        </a:p>
      </dgm:t>
    </dgm:pt>
    <dgm:pt modelId="{E3E86F3D-7854-47B6-A734-B4B3092E3BD7}" type="parTrans" cxnId="{2DA5BA8D-2A22-4F1C-9B17-A74C4A64DB86}">
      <dgm:prSet/>
      <dgm:spPr/>
      <dgm:t>
        <a:bodyPr/>
        <a:lstStyle/>
        <a:p>
          <a:endParaRPr lang="en-GB"/>
        </a:p>
      </dgm:t>
    </dgm:pt>
    <dgm:pt modelId="{B7FF880C-0B18-4C60-AAEF-49B32078AACB}" type="sibTrans" cxnId="{2DA5BA8D-2A22-4F1C-9B17-A74C4A64DB86}">
      <dgm:prSet/>
      <dgm:spPr/>
      <dgm:t>
        <a:bodyPr/>
        <a:lstStyle/>
        <a:p>
          <a:endParaRPr lang="en-GB"/>
        </a:p>
      </dgm:t>
    </dgm:pt>
    <dgm:pt modelId="{777FFAD6-CC42-4C17-8EB8-CCBFB1EB08C6}" type="pres">
      <dgm:prSet presAssocID="{1B384A0D-7381-4038-98A5-2BA8AAD26F19}" presName="Name0" presStyleCnt="0">
        <dgm:presLayoutVars>
          <dgm:dir/>
          <dgm:resizeHandles val="exact"/>
        </dgm:presLayoutVars>
      </dgm:prSet>
      <dgm:spPr/>
      <dgm:t>
        <a:bodyPr/>
        <a:lstStyle/>
        <a:p>
          <a:endParaRPr lang="en-GB"/>
        </a:p>
      </dgm:t>
    </dgm:pt>
    <dgm:pt modelId="{B8D26FA2-5D19-425B-A02A-A2DD476290C6}" type="pres">
      <dgm:prSet presAssocID="{1B384A0D-7381-4038-98A5-2BA8AAD26F19}" presName="bkgdShp" presStyleLbl="alignAccFollowNode1" presStyleIdx="0" presStyleCnt="1"/>
      <dgm:spPr/>
    </dgm:pt>
    <dgm:pt modelId="{24AB90BE-DFDE-4382-B167-F448FB5C947B}" type="pres">
      <dgm:prSet presAssocID="{1B384A0D-7381-4038-98A5-2BA8AAD26F19}" presName="linComp" presStyleCnt="0"/>
      <dgm:spPr/>
    </dgm:pt>
    <dgm:pt modelId="{AC41E4E2-F825-4604-8E72-07B2A34BD78B}" type="pres">
      <dgm:prSet presAssocID="{5B0B297A-47DE-488E-A8B1-A7829617B5B4}" presName="compNode" presStyleCnt="0"/>
      <dgm:spPr/>
    </dgm:pt>
    <dgm:pt modelId="{6D2C5A50-2A31-4C66-A9A0-FEDA0059F911}" type="pres">
      <dgm:prSet presAssocID="{5B0B297A-47DE-488E-A8B1-A7829617B5B4}" presName="node" presStyleLbl="node1" presStyleIdx="0" presStyleCnt="3">
        <dgm:presLayoutVars>
          <dgm:bulletEnabled val="1"/>
        </dgm:presLayoutVars>
      </dgm:prSet>
      <dgm:spPr/>
      <dgm:t>
        <a:bodyPr/>
        <a:lstStyle/>
        <a:p>
          <a:endParaRPr lang="en-GB"/>
        </a:p>
      </dgm:t>
    </dgm:pt>
    <dgm:pt modelId="{8D3645E3-9619-4A5E-BA21-A824E3ED3956}" type="pres">
      <dgm:prSet presAssocID="{5B0B297A-47DE-488E-A8B1-A7829617B5B4}" presName="invisiNode" presStyleLbl="node1" presStyleIdx="0" presStyleCnt="3"/>
      <dgm:spPr/>
    </dgm:pt>
    <dgm:pt modelId="{6894D29F-A0C0-4EBF-982F-769B3BF859E6}" type="pres">
      <dgm:prSet presAssocID="{5B0B297A-47DE-488E-A8B1-A7829617B5B4}" presName="imagNode" presStyleLbl="fgImgPlace1" presStyleIdx="0" presStyleCnt="3"/>
      <dgm:spPr>
        <a:blipFill rotWithShape="0">
          <a:blip xmlns:r="http://schemas.openxmlformats.org/officeDocument/2006/relationships" r:embed="rId1"/>
          <a:stretch>
            <a:fillRect/>
          </a:stretch>
        </a:blipFill>
      </dgm:spPr>
    </dgm:pt>
    <dgm:pt modelId="{1913094F-AA70-42A0-A8A0-E9D261D58C5E}" type="pres">
      <dgm:prSet presAssocID="{ADC5BD3D-6C67-428A-8BAE-C86786721475}" presName="sibTrans" presStyleLbl="sibTrans2D1" presStyleIdx="0" presStyleCnt="0"/>
      <dgm:spPr/>
      <dgm:t>
        <a:bodyPr/>
        <a:lstStyle/>
        <a:p>
          <a:endParaRPr lang="en-GB"/>
        </a:p>
      </dgm:t>
    </dgm:pt>
    <dgm:pt modelId="{D747A7B8-981D-4211-978A-C9985570B542}" type="pres">
      <dgm:prSet presAssocID="{0D0F53F5-4186-4D49-B657-7ACF598D9BC2}" presName="compNode" presStyleCnt="0"/>
      <dgm:spPr/>
    </dgm:pt>
    <dgm:pt modelId="{017FB851-C2D3-49A6-840B-6B642462B6E8}" type="pres">
      <dgm:prSet presAssocID="{0D0F53F5-4186-4D49-B657-7ACF598D9BC2}" presName="node" presStyleLbl="node1" presStyleIdx="1" presStyleCnt="3">
        <dgm:presLayoutVars>
          <dgm:bulletEnabled val="1"/>
        </dgm:presLayoutVars>
      </dgm:prSet>
      <dgm:spPr/>
      <dgm:t>
        <a:bodyPr/>
        <a:lstStyle/>
        <a:p>
          <a:endParaRPr lang="en-GB"/>
        </a:p>
      </dgm:t>
    </dgm:pt>
    <dgm:pt modelId="{782FD894-0BF7-43D7-A74E-AD9077F78ABD}" type="pres">
      <dgm:prSet presAssocID="{0D0F53F5-4186-4D49-B657-7ACF598D9BC2}" presName="invisiNode" presStyleLbl="node1" presStyleIdx="1" presStyleCnt="3"/>
      <dgm:spPr/>
    </dgm:pt>
    <dgm:pt modelId="{22F850CF-9DE1-47AD-A51D-A2135685528A}" type="pres">
      <dgm:prSet presAssocID="{0D0F53F5-4186-4D49-B657-7ACF598D9BC2}" presName="imagNode" presStyleLbl="fgImgPlace1" presStyleIdx="1" presStyleCnt="3"/>
      <dgm:spPr>
        <a:blipFill rotWithShape="0">
          <a:blip xmlns:r="http://schemas.openxmlformats.org/officeDocument/2006/relationships" r:embed="rId2"/>
          <a:stretch>
            <a:fillRect/>
          </a:stretch>
        </a:blipFill>
      </dgm:spPr>
    </dgm:pt>
    <dgm:pt modelId="{6AC316B3-9E85-456A-B4D1-5E05DA3D1A61}" type="pres">
      <dgm:prSet presAssocID="{C0171D50-2457-4CF2-8021-D046CFF23086}" presName="sibTrans" presStyleLbl="sibTrans2D1" presStyleIdx="0" presStyleCnt="0"/>
      <dgm:spPr/>
      <dgm:t>
        <a:bodyPr/>
        <a:lstStyle/>
        <a:p>
          <a:endParaRPr lang="en-GB"/>
        </a:p>
      </dgm:t>
    </dgm:pt>
    <dgm:pt modelId="{200A2070-515A-4C9E-A43F-CBDB3E2F687C}" type="pres">
      <dgm:prSet presAssocID="{244377B3-210F-4625-8866-434CA7D1E48D}" presName="compNode" presStyleCnt="0"/>
      <dgm:spPr/>
    </dgm:pt>
    <dgm:pt modelId="{45208B08-A6D9-49CB-BF77-98863E99CFF7}" type="pres">
      <dgm:prSet presAssocID="{244377B3-210F-4625-8866-434CA7D1E48D}" presName="node" presStyleLbl="node1" presStyleIdx="2" presStyleCnt="3">
        <dgm:presLayoutVars>
          <dgm:bulletEnabled val="1"/>
        </dgm:presLayoutVars>
      </dgm:prSet>
      <dgm:spPr/>
      <dgm:t>
        <a:bodyPr/>
        <a:lstStyle/>
        <a:p>
          <a:endParaRPr lang="en-GB"/>
        </a:p>
      </dgm:t>
    </dgm:pt>
    <dgm:pt modelId="{E94A11EC-8E24-4F48-9CDF-42DA59E2D28A}" type="pres">
      <dgm:prSet presAssocID="{244377B3-210F-4625-8866-434CA7D1E48D}" presName="invisiNode" presStyleLbl="node1" presStyleIdx="2" presStyleCnt="3"/>
      <dgm:spPr/>
    </dgm:pt>
    <dgm:pt modelId="{62B3F66C-514A-4D6D-84A8-6B2FB2D94A3B}" type="pres">
      <dgm:prSet presAssocID="{244377B3-210F-4625-8866-434CA7D1E48D}" presName="imagNode" presStyleLbl="fgImgPlace1" presStyleIdx="2" presStyleCnt="3"/>
      <dgm:spPr>
        <a:blipFill rotWithShape="0">
          <a:blip xmlns:r="http://schemas.openxmlformats.org/officeDocument/2006/relationships" r:embed="rId3"/>
          <a:stretch>
            <a:fillRect/>
          </a:stretch>
        </a:blipFill>
      </dgm:spPr>
    </dgm:pt>
  </dgm:ptLst>
  <dgm:cxnLst>
    <dgm:cxn modelId="{5C3FB8FF-87DB-4F8C-B786-52EBAEB25F20}" type="presOf" srcId="{B3E643F4-FDA1-4134-B771-C5D26A3C1B59}" destId="{6D2C5A50-2A31-4C66-A9A0-FEDA0059F911}" srcOrd="0" destOrd="1" presId="urn:microsoft.com/office/officeart/2005/8/layout/pList2#1"/>
    <dgm:cxn modelId="{2F585450-BDB6-4036-9CBC-15405B94F9CD}" type="presOf" srcId="{ADC5BD3D-6C67-428A-8BAE-C86786721475}" destId="{1913094F-AA70-42A0-A8A0-E9D261D58C5E}" srcOrd="0" destOrd="0" presId="urn:microsoft.com/office/officeart/2005/8/layout/pList2#1"/>
    <dgm:cxn modelId="{54753448-C299-43CF-8E77-F6137AB468B4}" srcId="{1B384A0D-7381-4038-98A5-2BA8AAD26F19}" destId="{0D0F53F5-4186-4D49-B657-7ACF598D9BC2}" srcOrd="1" destOrd="0" parTransId="{4BEACF9F-B3D3-4C9C-8D7E-221C79CA3035}" sibTransId="{C0171D50-2457-4CF2-8021-D046CFF23086}"/>
    <dgm:cxn modelId="{1ED7AFB8-7DDD-4FE2-BB8E-8B1A48C967EB}" type="presOf" srcId="{0D0F53F5-4186-4D49-B657-7ACF598D9BC2}" destId="{017FB851-C2D3-49A6-840B-6B642462B6E8}" srcOrd="0" destOrd="0" presId="urn:microsoft.com/office/officeart/2005/8/layout/pList2#1"/>
    <dgm:cxn modelId="{2DA5BA8D-2A22-4F1C-9B17-A74C4A64DB86}" srcId="{5B0B297A-47DE-488E-A8B1-A7829617B5B4}" destId="{B3E643F4-FDA1-4134-B771-C5D26A3C1B59}" srcOrd="0" destOrd="0" parTransId="{E3E86F3D-7854-47B6-A734-B4B3092E3BD7}" sibTransId="{B7FF880C-0B18-4C60-AAEF-49B32078AACB}"/>
    <dgm:cxn modelId="{CF8BDAED-76DF-40D3-9193-2D5C0E9574E2}" type="presOf" srcId="{244377B3-210F-4625-8866-434CA7D1E48D}" destId="{45208B08-A6D9-49CB-BF77-98863E99CFF7}" srcOrd="0" destOrd="0" presId="urn:microsoft.com/office/officeart/2005/8/layout/pList2#1"/>
    <dgm:cxn modelId="{297F2C1D-15B1-474F-8526-AB5008BE699D}" type="presOf" srcId="{5B0B297A-47DE-488E-A8B1-A7829617B5B4}" destId="{6D2C5A50-2A31-4C66-A9A0-FEDA0059F911}" srcOrd="0" destOrd="0" presId="urn:microsoft.com/office/officeart/2005/8/layout/pList2#1"/>
    <dgm:cxn modelId="{28C6DAAD-703C-44ED-A498-51DBEE12FE08}" type="presOf" srcId="{1B384A0D-7381-4038-98A5-2BA8AAD26F19}" destId="{777FFAD6-CC42-4C17-8EB8-CCBFB1EB08C6}" srcOrd="0" destOrd="0" presId="urn:microsoft.com/office/officeart/2005/8/layout/pList2#1"/>
    <dgm:cxn modelId="{9750E12A-0714-4FC1-A112-12C8DB084F6F}" type="presOf" srcId="{C0171D50-2457-4CF2-8021-D046CFF23086}" destId="{6AC316B3-9E85-456A-B4D1-5E05DA3D1A61}" srcOrd="0" destOrd="0" presId="urn:microsoft.com/office/officeart/2005/8/layout/pList2#1"/>
    <dgm:cxn modelId="{66742C87-750D-4E7A-904C-E56D74763BFD}" srcId="{1B384A0D-7381-4038-98A5-2BA8AAD26F19}" destId="{244377B3-210F-4625-8866-434CA7D1E48D}" srcOrd="2" destOrd="0" parTransId="{9565ACD0-DC52-49EC-8D6B-53B3459A0E92}" sibTransId="{0C998241-A025-40EF-8A00-4EDF8EA2E562}"/>
    <dgm:cxn modelId="{242B85F9-5176-42DC-A9A7-3AAA9E8A644A}" srcId="{1B384A0D-7381-4038-98A5-2BA8AAD26F19}" destId="{5B0B297A-47DE-488E-A8B1-A7829617B5B4}" srcOrd="0" destOrd="0" parTransId="{C0380584-B06C-4284-BA91-7E2DBA457287}" sibTransId="{ADC5BD3D-6C67-428A-8BAE-C86786721475}"/>
    <dgm:cxn modelId="{0E40A1B3-D0F1-4CD0-80A1-3928EED725B2}" type="presParOf" srcId="{777FFAD6-CC42-4C17-8EB8-CCBFB1EB08C6}" destId="{B8D26FA2-5D19-425B-A02A-A2DD476290C6}" srcOrd="0" destOrd="0" presId="urn:microsoft.com/office/officeart/2005/8/layout/pList2#1"/>
    <dgm:cxn modelId="{9C4EAF7F-6650-470F-91BA-B7E3529677C4}" type="presParOf" srcId="{777FFAD6-CC42-4C17-8EB8-CCBFB1EB08C6}" destId="{24AB90BE-DFDE-4382-B167-F448FB5C947B}" srcOrd="1" destOrd="0" presId="urn:microsoft.com/office/officeart/2005/8/layout/pList2#1"/>
    <dgm:cxn modelId="{B265910A-C2BA-46A7-A97C-53B6D09C0C17}" type="presParOf" srcId="{24AB90BE-DFDE-4382-B167-F448FB5C947B}" destId="{AC41E4E2-F825-4604-8E72-07B2A34BD78B}" srcOrd="0" destOrd="0" presId="urn:microsoft.com/office/officeart/2005/8/layout/pList2#1"/>
    <dgm:cxn modelId="{A1E3108E-AC57-488B-BB53-B8ACACCB3EBF}" type="presParOf" srcId="{AC41E4E2-F825-4604-8E72-07B2A34BD78B}" destId="{6D2C5A50-2A31-4C66-A9A0-FEDA0059F911}" srcOrd="0" destOrd="0" presId="urn:microsoft.com/office/officeart/2005/8/layout/pList2#1"/>
    <dgm:cxn modelId="{3C998DE8-90EB-4762-A90A-F189C59EB651}" type="presParOf" srcId="{AC41E4E2-F825-4604-8E72-07B2A34BD78B}" destId="{8D3645E3-9619-4A5E-BA21-A824E3ED3956}" srcOrd="1" destOrd="0" presId="urn:microsoft.com/office/officeart/2005/8/layout/pList2#1"/>
    <dgm:cxn modelId="{1E46A9DA-550C-438B-BE99-EFC0F9D1206E}" type="presParOf" srcId="{AC41E4E2-F825-4604-8E72-07B2A34BD78B}" destId="{6894D29F-A0C0-4EBF-982F-769B3BF859E6}" srcOrd="2" destOrd="0" presId="urn:microsoft.com/office/officeart/2005/8/layout/pList2#1"/>
    <dgm:cxn modelId="{E52181F5-B4EB-4FE5-83DC-D96B48725FCC}" type="presParOf" srcId="{24AB90BE-DFDE-4382-B167-F448FB5C947B}" destId="{1913094F-AA70-42A0-A8A0-E9D261D58C5E}" srcOrd="1" destOrd="0" presId="urn:microsoft.com/office/officeart/2005/8/layout/pList2#1"/>
    <dgm:cxn modelId="{0CADF070-F0AA-47F6-A89B-C6074902022C}" type="presParOf" srcId="{24AB90BE-DFDE-4382-B167-F448FB5C947B}" destId="{D747A7B8-981D-4211-978A-C9985570B542}" srcOrd="2" destOrd="0" presId="urn:microsoft.com/office/officeart/2005/8/layout/pList2#1"/>
    <dgm:cxn modelId="{36429FBD-9EC1-4A5F-85CE-F766AABCCE6D}" type="presParOf" srcId="{D747A7B8-981D-4211-978A-C9985570B542}" destId="{017FB851-C2D3-49A6-840B-6B642462B6E8}" srcOrd="0" destOrd="0" presId="urn:microsoft.com/office/officeart/2005/8/layout/pList2#1"/>
    <dgm:cxn modelId="{8B01DED2-3D4D-4FB3-A44A-A34B2DED3AF7}" type="presParOf" srcId="{D747A7B8-981D-4211-978A-C9985570B542}" destId="{782FD894-0BF7-43D7-A74E-AD9077F78ABD}" srcOrd="1" destOrd="0" presId="urn:microsoft.com/office/officeart/2005/8/layout/pList2#1"/>
    <dgm:cxn modelId="{65AE2D0C-D352-4ABB-857A-1F5F9DAB1BBC}" type="presParOf" srcId="{D747A7B8-981D-4211-978A-C9985570B542}" destId="{22F850CF-9DE1-47AD-A51D-A2135685528A}" srcOrd="2" destOrd="0" presId="urn:microsoft.com/office/officeart/2005/8/layout/pList2#1"/>
    <dgm:cxn modelId="{863FD399-1DFA-47EE-9568-F5059EF10491}" type="presParOf" srcId="{24AB90BE-DFDE-4382-B167-F448FB5C947B}" destId="{6AC316B3-9E85-456A-B4D1-5E05DA3D1A61}" srcOrd="3" destOrd="0" presId="urn:microsoft.com/office/officeart/2005/8/layout/pList2#1"/>
    <dgm:cxn modelId="{197EE674-1AB9-4F70-ADF6-A4C882DE57DF}" type="presParOf" srcId="{24AB90BE-DFDE-4382-B167-F448FB5C947B}" destId="{200A2070-515A-4C9E-A43F-CBDB3E2F687C}" srcOrd="4" destOrd="0" presId="urn:microsoft.com/office/officeart/2005/8/layout/pList2#1"/>
    <dgm:cxn modelId="{E4AFD0A2-4C32-45DE-8F6E-51D8760910FB}" type="presParOf" srcId="{200A2070-515A-4C9E-A43F-CBDB3E2F687C}" destId="{45208B08-A6D9-49CB-BF77-98863E99CFF7}" srcOrd="0" destOrd="0" presId="urn:microsoft.com/office/officeart/2005/8/layout/pList2#1"/>
    <dgm:cxn modelId="{D0196A11-56FD-4FD2-B7ED-A2A712FE7097}" type="presParOf" srcId="{200A2070-515A-4C9E-A43F-CBDB3E2F687C}" destId="{E94A11EC-8E24-4F48-9CDF-42DA59E2D28A}" srcOrd="1" destOrd="0" presId="urn:microsoft.com/office/officeart/2005/8/layout/pList2#1"/>
    <dgm:cxn modelId="{330CC548-DF04-4297-BEB4-4AF4D41D9B7B}" type="presParOf" srcId="{200A2070-515A-4C9E-A43F-CBDB3E2F687C}" destId="{62B3F66C-514A-4D6D-84A8-6B2FB2D94A3B}" srcOrd="2" destOrd="0" presId="urn:microsoft.com/office/officeart/2005/8/layout/pList2#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85C1269-298E-4949-B88A-801A3D00C2DB}" type="doc">
      <dgm:prSet loTypeId="urn:microsoft.com/office/officeart/2005/8/layout/equation2" loCatId="relationship" qsTypeId="urn:microsoft.com/office/officeart/2005/8/quickstyle/simple1" qsCatId="simple" csTypeId="urn:microsoft.com/office/officeart/2005/8/colors/accent1_2" csCatId="accent1" phldr="1"/>
      <dgm:spPr/>
      <dgm:t>
        <a:bodyPr/>
        <a:lstStyle/>
        <a:p>
          <a:endParaRPr lang="en-GB"/>
        </a:p>
      </dgm:t>
    </dgm:pt>
    <dgm:pt modelId="{B4D58B24-4988-42CC-BD4C-A85F564BB334}">
      <dgm:prSet>
        <dgm:style>
          <a:lnRef idx="3">
            <a:schemeClr val="lt1"/>
          </a:lnRef>
          <a:fillRef idx="1">
            <a:schemeClr val="accent5"/>
          </a:fillRef>
          <a:effectRef idx="1">
            <a:schemeClr val="accent5"/>
          </a:effectRef>
          <a:fontRef idx="minor">
            <a:schemeClr val="lt1"/>
          </a:fontRef>
        </dgm:style>
      </dgm:prSet>
      <dgm:spPr/>
      <dgm:t>
        <a:bodyPr/>
        <a:lstStyle/>
        <a:p>
          <a:pPr rtl="0"/>
          <a:r>
            <a:rPr lang="en-GB" dirty="0" smtClean="0"/>
            <a:t>Increase in efficiency</a:t>
          </a:r>
          <a:endParaRPr lang="en-GB" dirty="0"/>
        </a:p>
      </dgm:t>
    </dgm:pt>
    <dgm:pt modelId="{361C9157-0C04-4476-B475-766AF7FEDAB3}" type="parTrans" cxnId="{A5380503-7D3A-4FFB-A37D-ECBC195B2EBA}">
      <dgm:prSet/>
      <dgm:spPr/>
      <dgm:t>
        <a:bodyPr/>
        <a:lstStyle/>
        <a:p>
          <a:endParaRPr lang="en-GB"/>
        </a:p>
      </dgm:t>
    </dgm:pt>
    <dgm:pt modelId="{DD46DC99-B778-4216-9C9C-EFE8E91D93B9}" type="sibTrans" cxnId="{A5380503-7D3A-4FFB-A37D-ECBC195B2EBA}">
      <dgm:prSet>
        <dgm:style>
          <a:lnRef idx="3">
            <a:schemeClr val="lt1"/>
          </a:lnRef>
          <a:fillRef idx="1">
            <a:schemeClr val="accent5"/>
          </a:fillRef>
          <a:effectRef idx="1">
            <a:schemeClr val="accent5"/>
          </a:effectRef>
          <a:fontRef idx="minor">
            <a:schemeClr val="lt1"/>
          </a:fontRef>
        </dgm:style>
      </dgm:prSet>
      <dgm:spPr/>
      <dgm:t>
        <a:bodyPr/>
        <a:lstStyle/>
        <a:p>
          <a:endParaRPr lang="en-GB"/>
        </a:p>
      </dgm:t>
    </dgm:pt>
    <dgm:pt modelId="{412BFC9D-8C96-4993-A402-1E2EE533D744}">
      <dgm:prSet>
        <dgm:style>
          <a:lnRef idx="3">
            <a:schemeClr val="lt1"/>
          </a:lnRef>
          <a:fillRef idx="1">
            <a:schemeClr val="accent5"/>
          </a:fillRef>
          <a:effectRef idx="1">
            <a:schemeClr val="accent5"/>
          </a:effectRef>
          <a:fontRef idx="minor">
            <a:schemeClr val="lt1"/>
          </a:fontRef>
        </dgm:style>
      </dgm:prSet>
      <dgm:spPr/>
      <dgm:t>
        <a:bodyPr/>
        <a:lstStyle/>
        <a:p>
          <a:pPr rtl="0"/>
          <a:r>
            <a:rPr lang="en-GB" dirty="0" smtClean="0"/>
            <a:t>Decrease consumption</a:t>
          </a:r>
          <a:endParaRPr lang="en-GB" dirty="0"/>
        </a:p>
      </dgm:t>
    </dgm:pt>
    <dgm:pt modelId="{69F8937F-E999-4C57-A22F-1F9559824B14}" type="parTrans" cxnId="{178DAC1F-C397-42FF-9D43-AC2C05F96A79}">
      <dgm:prSet/>
      <dgm:spPr/>
      <dgm:t>
        <a:bodyPr/>
        <a:lstStyle/>
        <a:p>
          <a:endParaRPr lang="en-GB"/>
        </a:p>
      </dgm:t>
    </dgm:pt>
    <dgm:pt modelId="{277F4F5C-3DC7-4A5C-B9A9-24AB8EC6BE3E}" type="sibTrans" cxnId="{178DAC1F-C397-42FF-9D43-AC2C05F96A79}">
      <dgm:prSet>
        <dgm:style>
          <a:lnRef idx="3">
            <a:schemeClr val="lt1"/>
          </a:lnRef>
          <a:fillRef idx="1">
            <a:schemeClr val="accent5"/>
          </a:fillRef>
          <a:effectRef idx="1">
            <a:schemeClr val="accent5"/>
          </a:effectRef>
          <a:fontRef idx="minor">
            <a:schemeClr val="lt1"/>
          </a:fontRef>
        </dgm:style>
      </dgm:prSet>
      <dgm:spPr/>
      <dgm:t>
        <a:bodyPr/>
        <a:lstStyle/>
        <a:p>
          <a:endParaRPr lang="en-GB"/>
        </a:p>
      </dgm:t>
    </dgm:pt>
    <dgm:pt modelId="{0B7FD7DA-DFCA-4E52-BBD3-5F29133E73B6}">
      <dgm:prSet>
        <dgm:style>
          <a:lnRef idx="3">
            <a:schemeClr val="lt1"/>
          </a:lnRef>
          <a:fillRef idx="1">
            <a:schemeClr val="accent5"/>
          </a:fillRef>
          <a:effectRef idx="1">
            <a:schemeClr val="accent5"/>
          </a:effectRef>
          <a:fontRef idx="minor">
            <a:schemeClr val="lt1"/>
          </a:fontRef>
        </dgm:style>
      </dgm:prSet>
      <dgm:spPr/>
      <dgm:t>
        <a:bodyPr/>
        <a:lstStyle/>
        <a:p>
          <a:pPr rtl="0"/>
          <a:r>
            <a:rPr lang="en-GB" dirty="0" smtClean="0"/>
            <a:t>Energy conservation</a:t>
          </a:r>
          <a:endParaRPr lang="en-GB" dirty="0"/>
        </a:p>
      </dgm:t>
    </dgm:pt>
    <dgm:pt modelId="{D76D3408-9948-4070-B375-AB6C8453520F}" type="parTrans" cxnId="{83600949-F139-4CC8-941E-14D1E76A4B5E}">
      <dgm:prSet/>
      <dgm:spPr/>
      <dgm:t>
        <a:bodyPr/>
        <a:lstStyle/>
        <a:p>
          <a:endParaRPr lang="en-GB"/>
        </a:p>
      </dgm:t>
    </dgm:pt>
    <dgm:pt modelId="{04D42EEC-E7EE-4F7D-80D9-27C6950565AE}" type="sibTrans" cxnId="{83600949-F139-4CC8-941E-14D1E76A4B5E}">
      <dgm:prSet/>
      <dgm:spPr/>
      <dgm:t>
        <a:bodyPr/>
        <a:lstStyle/>
        <a:p>
          <a:endParaRPr lang="en-GB"/>
        </a:p>
      </dgm:t>
    </dgm:pt>
    <dgm:pt modelId="{FBB6C2D1-C54E-4740-9303-A808DF2D203E}" type="pres">
      <dgm:prSet presAssocID="{285C1269-298E-4949-B88A-801A3D00C2DB}" presName="Name0" presStyleCnt="0">
        <dgm:presLayoutVars>
          <dgm:dir/>
          <dgm:resizeHandles val="exact"/>
        </dgm:presLayoutVars>
      </dgm:prSet>
      <dgm:spPr/>
      <dgm:t>
        <a:bodyPr/>
        <a:lstStyle/>
        <a:p>
          <a:endParaRPr lang="en-GB"/>
        </a:p>
      </dgm:t>
    </dgm:pt>
    <dgm:pt modelId="{9D40D56F-69C9-4D70-A627-D01A0F95A7B4}" type="pres">
      <dgm:prSet presAssocID="{285C1269-298E-4949-B88A-801A3D00C2DB}" presName="vNodes" presStyleCnt="0"/>
      <dgm:spPr/>
    </dgm:pt>
    <dgm:pt modelId="{0294FFCA-3606-41F4-A5C7-64561DB44675}" type="pres">
      <dgm:prSet presAssocID="{B4D58B24-4988-42CC-BD4C-A85F564BB334}" presName="node" presStyleLbl="node1" presStyleIdx="0" presStyleCnt="3">
        <dgm:presLayoutVars>
          <dgm:bulletEnabled val="1"/>
        </dgm:presLayoutVars>
      </dgm:prSet>
      <dgm:spPr/>
      <dgm:t>
        <a:bodyPr/>
        <a:lstStyle/>
        <a:p>
          <a:endParaRPr lang="en-GB"/>
        </a:p>
      </dgm:t>
    </dgm:pt>
    <dgm:pt modelId="{D4718250-E51A-4967-8E4B-4DE86411A2FA}" type="pres">
      <dgm:prSet presAssocID="{DD46DC99-B778-4216-9C9C-EFE8E91D93B9}" presName="spacerT" presStyleCnt="0"/>
      <dgm:spPr/>
    </dgm:pt>
    <dgm:pt modelId="{CFB1F965-E352-4B3A-BBCB-C0489D2FB2A3}" type="pres">
      <dgm:prSet presAssocID="{DD46DC99-B778-4216-9C9C-EFE8E91D93B9}" presName="sibTrans" presStyleLbl="sibTrans2D1" presStyleIdx="0" presStyleCnt="2"/>
      <dgm:spPr/>
      <dgm:t>
        <a:bodyPr/>
        <a:lstStyle/>
        <a:p>
          <a:endParaRPr lang="en-GB"/>
        </a:p>
      </dgm:t>
    </dgm:pt>
    <dgm:pt modelId="{5573093D-BDA0-4C7C-9FE4-A53170E76928}" type="pres">
      <dgm:prSet presAssocID="{DD46DC99-B778-4216-9C9C-EFE8E91D93B9}" presName="spacerB" presStyleCnt="0"/>
      <dgm:spPr/>
    </dgm:pt>
    <dgm:pt modelId="{C520855F-253A-4478-8DB8-CC124C3987BE}" type="pres">
      <dgm:prSet presAssocID="{412BFC9D-8C96-4993-A402-1E2EE533D744}" presName="node" presStyleLbl="node1" presStyleIdx="1" presStyleCnt="3">
        <dgm:presLayoutVars>
          <dgm:bulletEnabled val="1"/>
        </dgm:presLayoutVars>
      </dgm:prSet>
      <dgm:spPr/>
      <dgm:t>
        <a:bodyPr/>
        <a:lstStyle/>
        <a:p>
          <a:endParaRPr lang="en-GB"/>
        </a:p>
      </dgm:t>
    </dgm:pt>
    <dgm:pt modelId="{9C58B232-9EAA-48BF-A107-FDC3BC7D6B29}" type="pres">
      <dgm:prSet presAssocID="{285C1269-298E-4949-B88A-801A3D00C2DB}" presName="sibTransLast" presStyleLbl="sibTrans2D1" presStyleIdx="1" presStyleCnt="2"/>
      <dgm:spPr/>
      <dgm:t>
        <a:bodyPr/>
        <a:lstStyle/>
        <a:p>
          <a:endParaRPr lang="en-GB"/>
        </a:p>
      </dgm:t>
    </dgm:pt>
    <dgm:pt modelId="{BB8B2C6E-6AE3-40AE-9A45-7EEEBE2BE4D1}" type="pres">
      <dgm:prSet presAssocID="{285C1269-298E-4949-B88A-801A3D00C2DB}" presName="connectorText" presStyleLbl="sibTrans2D1" presStyleIdx="1" presStyleCnt="2"/>
      <dgm:spPr/>
      <dgm:t>
        <a:bodyPr/>
        <a:lstStyle/>
        <a:p>
          <a:endParaRPr lang="en-GB"/>
        </a:p>
      </dgm:t>
    </dgm:pt>
    <dgm:pt modelId="{7B142A88-6237-47EF-8889-D13E6312912E}" type="pres">
      <dgm:prSet presAssocID="{285C1269-298E-4949-B88A-801A3D00C2DB}" presName="lastNode" presStyleLbl="node1" presStyleIdx="2" presStyleCnt="3">
        <dgm:presLayoutVars>
          <dgm:bulletEnabled val="1"/>
        </dgm:presLayoutVars>
      </dgm:prSet>
      <dgm:spPr/>
      <dgm:t>
        <a:bodyPr/>
        <a:lstStyle/>
        <a:p>
          <a:endParaRPr lang="en-GB"/>
        </a:p>
      </dgm:t>
    </dgm:pt>
  </dgm:ptLst>
  <dgm:cxnLst>
    <dgm:cxn modelId="{78D8FB03-4D61-4868-A3B8-DD531FCC4F90}" type="presOf" srcId="{277F4F5C-3DC7-4A5C-B9A9-24AB8EC6BE3E}" destId="{9C58B232-9EAA-48BF-A107-FDC3BC7D6B29}" srcOrd="0" destOrd="0" presId="urn:microsoft.com/office/officeart/2005/8/layout/equation2"/>
    <dgm:cxn modelId="{46A41FBD-076D-440B-9B72-2A6E19F85C36}" type="presOf" srcId="{DD46DC99-B778-4216-9C9C-EFE8E91D93B9}" destId="{CFB1F965-E352-4B3A-BBCB-C0489D2FB2A3}" srcOrd="0" destOrd="0" presId="urn:microsoft.com/office/officeart/2005/8/layout/equation2"/>
    <dgm:cxn modelId="{7EC093CB-3772-4AF6-A792-1B2CA3DCA5B9}" type="presOf" srcId="{412BFC9D-8C96-4993-A402-1E2EE533D744}" destId="{C520855F-253A-4478-8DB8-CC124C3987BE}" srcOrd="0" destOrd="0" presId="urn:microsoft.com/office/officeart/2005/8/layout/equation2"/>
    <dgm:cxn modelId="{A5380503-7D3A-4FFB-A37D-ECBC195B2EBA}" srcId="{285C1269-298E-4949-B88A-801A3D00C2DB}" destId="{B4D58B24-4988-42CC-BD4C-A85F564BB334}" srcOrd="0" destOrd="0" parTransId="{361C9157-0C04-4476-B475-766AF7FEDAB3}" sibTransId="{DD46DC99-B778-4216-9C9C-EFE8E91D93B9}"/>
    <dgm:cxn modelId="{C86A1955-7A14-47C5-B78C-EE501F6EDC71}" type="presOf" srcId="{0B7FD7DA-DFCA-4E52-BBD3-5F29133E73B6}" destId="{7B142A88-6237-47EF-8889-D13E6312912E}" srcOrd="0" destOrd="0" presId="urn:microsoft.com/office/officeart/2005/8/layout/equation2"/>
    <dgm:cxn modelId="{178DAC1F-C397-42FF-9D43-AC2C05F96A79}" srcId="{285C1269-298E-4949-B88A-801A3D00C2DB}" destId="{412BFC9D-8C96-4993-A402-1E2EE533D744}" srcOrd="1" destOrd="0" parTransId="{69F8937F-E999-4C57-A22F-1F9559824B14}" sibTransId="{277F4F5C-3DC7-4A5C-B9A9-24AB8EC6BE3E}"/>
    <dgm:cxn modelId="{9BCF7A55-C810-4275-B124-E78220C7CEE8}" type="presOf" srcId="{277F4F5C-3DC7-4A5C-B9A9-24AB8EC6BE3E}" destId="{BB8B2C6E-6AE3-40AE-9A45-7EEEBE2BE4D1}" srcOrd="1" destOrd="0" presId="urn:microsoft.com/office/officeart/2005/8/layout/equation2"/>
    <dgm:cxn modelId="{1E1F71CA-2F4E-419A-9AB1-C56EAD2EC538}" type="presOf" srcId="{B4D58B24-4988-42CC-BD4C-A85F564BB334}" destId="{0294FFCA-3606-41F4-A5C7-64561DB44675}" srcOrd="0" destOrd="0" presId="urn:microsoft.com/office/officeart/2005/8/layout/equation2"/>
    <dgm:cxn modelId="{83600949-F139-4CC8-941E-14D1E76A4B5E}" srcId="{285C1269-298E-4949-B88A-801A3D00C2DB}" destId="{0B7FD7DA-DFCA-4E52-BBD3-5F29133E73B6}" srcOrd="2" destOrd="0" parTransId="{D76D3408-9948-4070-B375-AB6C8453520F}" sibTransId="{04D42EEC-E7EE-4F7D-80D9-27C6950565AE}"/>
    <dgm:cxn modelId="{7DD86623-052A-47D9-AE7A-F837AE38766C}" type="presOf" srcId="{285C1269-298E-4949-B88A-801A3D00C2DB}" destId="{FBB6C2D1-C54E-4740-9303-A808DF2D203E}" srcOrd="0" destOrd="0" presId="urn:microsoft.com/office/officeart/2005/8/layout/equation2"/>
    <dgm:cxn modelId="{7847AFD1-CBA4-46B5-8A8C-FA74564E87D4}" type="presParOf" srcId="{FBB6C2D1-C54E-4740-9303-A808DF2D203E}" destId="{9D40D56F-69C9-4D70-A627-D01A0F95A7B4}" srcOrd="0" destOrd="0" presId="urn:microsoft.com/office/officeart/2005/8/layout/equation2"/>
    <dgm:cxn modelId="{E234BDFB-229D-4592-BF69-3A3BFE6ED709}" type="presParOf" srcId="{9D40D56F-69C9-4D70-A627-D01A0F95A7B4}" destId="{0294FFCA-3606-41F4-A5C7-64561DB44675}" srcOrd="0" destOrd="0" presId="urn:microsoft.com/office/officeart/2005/8/layout/equation2"/>
    <dgm:cxn modelId="{DF1B8EBB-2D56-4B1F-AE8F-044E04938DCD}" type="presParOf" srcId="{9D40D56F-69C9-4D70-A627-D01A0F95A7B4}" destId="{D4718250-E51A-4967-8E4B-4DE86411A2FA}" srcOrd="1" destOrd="0" presId="urn:microsoft.com/office/officeart/2005/8/layout/equation2"/>
    <dgm:cxn modelId="{D11DB6C0-C806-419D-AE48-3D67E9D5398D}" type="presParOf" srcId="{9D40D56F-69C9-4D70-A627-D01A0F95A7B4}" destId="{CFB1F965-E352-4B3A-BBCB-C0489D2FB2A3}" srcOrd="2" destOrd="0" presId="urn:microsoft.com/office/officeart/2005/8/layout/equation2"/>
    <dgm:cxn modelId="{16A2CDAC-237A-4B4D-B837-1E28AEA1E39D}" type="presParOf" srcId="{9D40D56F-69C9-4D70-A627-D01A0F95A7B4}" destId="{5573093D-BDA0-4C7C-9FE4-A53170E76928}" srcOrd="3" destOrd="0" presId="urn:microsoft.com/office/officeart/2005/8/layout/equation2"/>
    <dgm:cxn modelId="{1DEE5F58-2C9A-408F-8080-72ED9FD86A9F}" type="presParOf" srcId="{9D40D56F-69C9-4D70-A627-D01A0F95A7B4}" destId="{C520855F-253A-4478-8DB8-CC124C3987BE}" srcOrd="4" destOrd="0" presId="urn:microsoft.com/office/officeart/2005/8/layout/equation2"/>
    <dgm:cxn modelId="{280717AA-607A-4AD1-BEC9-B43CBB293BE0}" type="presParOf" srcId="{FBB6C2D1-C54E-4740-9303-A808DF2D203E}" destId="{9C58B232-9EAA-48BF-A107-FDC3BC7D6B29}" srcOrd="1" destOrd="0" presId="urn:microsoft.com/office/officeart/2005/8/layout/equation2"/>
    <dgm:cxn modelId="{9CFD19D9-8109-4DB9-B03A-FB2B9BF03E14}" type="presParOf" srcId="{9C58B232-9EAA-48BF-A107-FDC3BC7D6B29}" destId="{BB8B2C6E-6AE3-40AE-9A45-7EEEBE2BE4D1}" srcOrd="0" destOrd="0" presId="urn:microsoft.com/office/officeart/2005/8/layout/equation2"/>
    <dgm:cxn modelId="{AA9A23D9-0978-443A-B51B-CD286BA73CB4}" type="presParOf" srcId="{FBB6C2D1-C54E-4740-9303-A808DF2D203E}" destId="{7B142A88-6237-47EF-8889-D13E6312912E}" srcOrd="2" destOrd="0" presId="urn:microsoft.com/office/officeart/2005/8/layout/equati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8625853-06D5-49A4-9034-8F0246D1B9C5}" type="doc">
      <dgm:prSet loTypeId="urn:microsoft.com/office/officeart/2005/8/layout/pList2#2" loCatId="list" qsTypeId="urn:microsoft.com/office/officeart/2005/8/quickstyle/simple1" qsCatId="simple" csTypeId="urn:microsoft.com/office/officeart/2005/8/colors/accent1_2" csCatId="accent1" phldr="1"/>
      <dgm:spPr/>
      <dgm:t>
        <a:bodyPr/>
        <a:lstStyle/>
        <a:p>
          <a:endParaRPr lang="en-GB"/>
        </a:p>
      </dgm:t>
    </dgm:pt>
    <dgm:pt modelId="{09A288AA-BEF8-430C-A314-D4B7D6AD57B7}">
      <dgm:prSet/>
      <dgm:spPr/>
      <dgm:t>
        <a:bodyPr/>
        <a:lstStyle/>
        <a:p>
          <a:pPr rtl="0"/>
          <a:r>
            <a:rPr lang="en-GB" dirty="0" smtClean="0"/>
            <a:t>Food</a:t>
          </a:r>
          <a:endParaRPr lang="en-GB" dirty="0"/>
        </a:p>
      </dgm:t>
    </dgm:pt>
    <dgm:pt modelId="{AA458E02-3CD2-4FE2-9176-9A8C35BC346A}" type="parTrans" cxnId="{3C0F508F-446C-4D1A-A5D1-5736045A2E7E}">
      <dgm:prSet/>
      <dgm:spPr/>
      <dgm:t>
        <a:bodyPr/>
        <a:lstStyle/>
        <a:p>
          <a:endParaRPr lang="en-GB"/>
        </a:p>
      </dgm:t>
    </dgm:pt>
    <dgm:pt modelId="{B977D56B-8B33-4A85-A6C6-598F904CC42E}" type="sibTrans" cxnId="{3C0F508F-446C-4D1A-A5D1-5736045A2E7E}">
      <dgm:prSet/>
      <dgm:spPr/>
      <dgm:t>
        <a:bodyPr/>
        <a:lstStyle/>
        <a:p>
          <a:endParaRPr lang="en-GB"/>
        </a:p>
      </dgm:t>
    </dgm:pt>
    <dgm:pt modelId="{4CE783B0-BD36-4EBC-8F5A-E9C2EBB4554E}">
      <dgm:prSet/>
      <dgm:spPr/>
      <dgm:t>
        <a:bodyPr/>
        <a:lstStyle/>
        <a:p>
          <a:pPr rtl="0"/>
          <a:r>
            <a:rPr lang="en-GB" dirty="0" smtClean="0"/>
            <a:t>Transport</a:t>
          </a:r>
          <a:endParaRPr lang="en-GB" dirty="0"/>
        </a:p>
      </dgm:t>
    </dgm:pt>
    <dgm:pt modelId="{BDF74ECA-11AB-4C66-BFFB-F1E974AF3498}" type="parTrans" cxnId="{C6EB8DE1-8FAE-465C-BB67-9668DE877D0A}">
      <dgm:prSet/>
      <dgm:spPr/>
      <dgm:t>
        <a:bodyPr/>
        <a:lstStyle/>
        <a:p>
          <a:endParaRPr lang="en-GB"/>
        </a:p>
      </dgm:t>
    </dgm:pt>
    <dgm:pt modelId="{E7C29962-5CC8-4F36-AFDD-74511F4F32A5}" type="sibTrans" cxnId="{C6EB8DE1-8FAE-465C-BB67-9668DE877D0A}">
      <dgm:prSet/>
      <dgm:spPr/>
      <dgm:t>
        <a:bodyPr/>
        <a:lstStyle/>
        <a:p>
          <a:endParaRPr lang="en-GB"/>
        </a:p>
      </dgm:t>
    </dgm:pt>
    <dgm:pt modelId="{D51F7AD0-B0E7-4DAA-A679-915FE8572571}">
      <dgm:prSet/>
      <dgm:spPr/>
      <dgm:t>
        <a:bodyPr/>
        <a:lstStyle/>
        <a:p>
          <a:pPr rtl="0"/>
          <a:r>
            <a:rPr lang="en-GB" dirty="0" smtClean="0"/>
            <a:t>Electricity</a:t>
          </a:r>
          <a:endParaRPr lang="en-GB" dirty="0"/>
        </a:p>
      </dgm:t>
    </dgm:pt>
    <dgm:pt modelId="{DD61FD7D-A93E-44F3-9F49-BF6184D46CE1}" type="parTrans" cxnId="{2C359C6A-0699-4A6E-B46D-78430764C28B}">
      <dgm:prSet/>
      <dgm:spPr/>
      <dgm:t>
        <a:bodyPr/>
        <a:lstStyle/>
        <a:p>
          <a:endParaRPr lang="en-GB"/>
        </a:p>
      </dgm:t>
    </dgm:pt>
    <dgm:pt modelId="{7ADA671C-99DA-4BB3-B916-865D8D043845}" type="sibTrans" cxnId="{2C359C6A-0699-4A6E-B46D-78430764C28B}">
      <dgm:prSet/>
      <dgm:spPr/>
      <dgm:t>
        <a:bodyPr/>
        <a:lstStyle/>
        <a:p>
          <a:endParaRPr lang="en-GB"/>
        </a:p>
      </dgm:t>
    </dgm:pt>
    <dgm:pt modelId="{CBDBB2E3-56D0-40A6-81F1-F57C008EB2CC}" type="pres">
      <dgm:prSet presAssocID="{38625853-06D5-49A4-9034-8F0246D1B9C5}" presName="Name0" presStyleCnt="0">
        <dgm:presLayoutVars>
          <dgm:dir/>
          <dgm:resizeHandles val="exact"/>
        </dgm:presLayoutVars>
      </dgm:prSet>
      <dgm:spPr/>
      <dgm:t>
        <a:bodyPr/>
        <a:lstStyle/>
        <a:p>
          <a:endParaRPr lang="en-GB"/>
        </a:p>
      </dgm:t>
    </dgm:pt>
    <dgm:pt modelId="{A9740DA3-B352-46A8-9250-322467215D15}" type="pres">
      <dgm:prSet presAssocID="{38625853-06D5-49A4-9034-8F0246D1B9C5}" presName="bkgdShp" presStyleLbl="alignAccFollowNode1" presStyleIdx="0" presStyleCnt="1"/>
      <dgm:spPr/>
    </dgm:pt>
    <dgm:pt modelId="{8D118E3C-BDCA-495D-BB46-C2015B7E3547}" type="pres">
      <dgm:prSet presAssocID="{38625853-06D5-49A4-9034-8F0246D1B9C5}" presName="linComp" presStyleCnt="0"/>
      <dgm:spPr/>
    </dgm:pt>
    <dgm:pt modelId="{83BC4A21-0321-43EA-800A-F203003BA0DB}" type="pres">
      <dgm:prSet presAssocID="{09A288AA-BEF8-430C-A314-D4B7D6AD57B7}" presName="compNode" presStyleCnt="0"/>
      <dgm:spPr/>
    </dgm:pt>
    <dgm:pt modelId="{A73BB965-BD46-4843-B654-74D0563FBFCF}" type="pres">
      <dgm:prSet presAssocID="{09A288AA-BEF8-430C-A314-D4B7D6AD57B7}" presName="node" presStyleLbl="node1" presStyleIdx="0" presStyleCnt="3">
        <dgm:presLayoutVars>
          <dgm:bulletEnabled val="1"/>
        </dgm:presLayoutVars>
      </dgm:prSet>
      <dgm:spPr/>
      <dgm:t>
        <a:bodyPr/>
        <a:lstStyle/>
        <a:p>
          <a:endParaRPr lang="en-GB"/>
        </a:p>
      </dgm:t>
    </dgm:pt>
    <dgm:pt modelId="{55B836D2-A189-4896-B3D4-4E501F056235}" type="pres">
      <dgm:prSet presAssocID="{09A288AA-BEF8-430C-A314-D4B7D6AD57B7}" presName="invisiNode" presStyleLbl="node1" presStyleIdx="0" presStyleCnt="3"/>
      <dgm:spPr/>
    </dgm:pt>
    <dgm:pt modelId="{E49A7644-1CBB-4AFF-B21D-369645E1A175}" type="pres">
      <dgm:prSet presAssocID="{09A288AA-BEF8-430C-A314-D4B7D6AD57B7}" presName="imagNode" presStyleLbl="fgImgPlace1" presStyleIdx="0" presStyleCnt="3"/>
      <dgm:spPr>
        <a:blipFill rotWithShape="0">
          <a:blip xmlns:r="http://schemas.openxmlformats.org/officeDocument/2006/relationships" r:embed="rId1"/>
          <a:stretch>
            <a:fillRect/>
          </a:stretch>
        </a:blipFill>
      </dgm:spPr>
    </dgm:pt>
    <dgm:pt modelId="{D7283339-D206-4854-9274-30FD14852B74}" type="pres">
      <dgm:prSet presAssocID="{B977D56B-8B33-4A85-A6C6-598F904CC42E}" presName="sibTrans" presStyleLbl="sibTrans2D1" presStyleIdx="0" presStyleCnt="0"/>
      <dgm:spPr/>
      <dgm:t>
        <a:bodyPr/>
        <a:lstStyle/>
        <a:p>
          <a:endParaRPr lang="en-GB"/>
        </a:p>
      </dgm:t>
    </dgm:pt>
    <dgm:pt modelId="{7E930B8A-23F8-4F97-9BDB-A31EC436200E}" type="pres">
      <dgm:prSet presAssocID="{4CE783B0-BD36-4EBC-8F5A-E9C2EBB4554E}" presName="compNode" presStyleCnt="0"/>
      <dgm:spPr/>
    </dgm:pt>
    <dgm:pt modelId="{7F809A21-EC42-45CE-A9FA-55798E6B202C}" type="pres">
      <dgm:prSet presAssocID="{4CE783B0-BD36-4EBC-8F5A-E9C2EBB4554E}" presName="node" presStyleLbl="node1" presStyleIdx="1" presStyleCnt="3">
        <dgm:presLayoutVars>
          <dgm:bulletEnabled val="1"/>
        </dgm:presLayoutVars>
      </dgm:prSet>
      <dgm:spPr/>
      <dgm:t>
        <a:bodyPr/>
        <a:lstStyle/>
        <a:p>
          <a:endParaRPr lang="en-GB"/>
        </a:p>
      </dgm:t>
    </dgm:pt>
    <dgm:pt modelId="{B65DE467-32D3-4368-B2E9-4C8FB321169B}" type="pres">
      <dgm:prSet presAssocID="{4CE783B0-BD36-4EBC-8F5A-E9C2EBB4554E}" presName="invisiNode" presStyleLbl="node1" presStyleIdx="1" presStyleCnt="3"/>
      <dgm:spPr/>
    </dgm:pt>
    <dgm:pt modelId="{8476DCC8-3C53-44F3-948F-75B9F4C109DB}" type="pres">
      <dgm:prSet presAssocID="{4CE783B0-BD36-4EBC-8F5A-E9C2EBB4554E}" presName="imagNode" presStyleLbl="fgImgPlace1" presStyleIdx="1" presStyleCnt="3"/>
      <dgm:spPr>
        <a:blipFill rotWithShape="0">
          <a:blip xmlns:r="http://schemas.openxmlformats.org/officeDocument/2006/relationships" r:embed="rId2"/>
          <a:stretch>
            <a:fillRect/>
          </a:stretch>
        </a:blipFill>
      </dgm:spPr>
    </dgm:pt>
    <dgm:pt modelId="{BA3FCCC4-3FFF-41DC-9E23-0FCD1905CDFE}" type="pres">
      <dgm:prSet presAssocID="{E7C29962-5CC8-4F36-AFDD-74511F4F32A5}" presName="sibTrans" presStyleLbl="sibTrans2D1" presStyleIdx="0" presStyleCnt="0"/>
      <dgm:spPr/>
      <dgm:t>
        <a:bodyPr/>
        <a:lstStyle/>
        <a:p>
          <a:endParaRPr lang="en-GB"/>
        </a:p>
      </dgm:t>
    </dgm:pt>
    <dgm:pt modelId="{B51D9E2A-A481-41EC-B894-754E0209ED12}" type="pres">
      <dgm:prSet presAssocID="{D51F7AD0-B0E7-4DAA-A679-915FE8572571}" presName="compNode" presStyleCnt="0"/>
      <dgm:spPr/>
    </dgm:pt>
    <dgm:pt modelId="{EB949037-7863-4150-88D5-18C860BCC2A0}" type="pres">
      <dgm:prSet presAssocID="{D51F7AD0-B0E7-4DAA-A679-915FE8572571}" presName="node" presStyleLbl="node1" presStyleIdx="2" presStyleCnt="3">
        <dgm:presLayoutVars>
          <dgm:bulletEnabled val="1"/>
        </dgm:presLayoutVars>
      </dgm:prSet>
      <dgm:spPr/>
      <dgm:t>
        <a:bodyPr/>
        <a:lstStyle/>
        <a:p>
          <a:endParaRPr lang="en-GB"/>
        </a:p>
      </dgm:t>
    </dgm:pt>
    <dgm:pt modelId="{FE18BFD2-FED7-48A7-A3E9-886811477BC7}" type="pres">
      <dgm:prSet presAssocID="{D51F7AD0-B0E7-4DAA-A679-915FE8572571}" presName="invisiNode" presStyleLbl="node1" presStyleIdx="2" presStyleCnt="3"/>
      <dgm:spPr/>
    </dgm:pt>
    <dgm:pt modelId="{3DF1663F-F8C2-461D-9FA9-33C42B91DDCB}" type="pres">
      <dgm:prSet presAssocID="{D51F7AD0-B0E7-4DAA-A679-915FE8572571}" presName="imagNode" presStyleLbl="fgImgPlace1" presStyleIdx="2" presStyleCnt="3"/>
      <dgm:spPr>
        <a:blipFill rotWithShape="0">
          <a:blip xmlns:r="http://schemas.openxmlformats.org/officeDocument/2006/relationships" r:embed="rId3"/>
          <a:stretch>
            <a:fillRect/>
          </a:stretch>
        </a:blipFill>
      </dgm:spPr>
    </dgm:pt>
  </dgm:ptLst>
  <dgm:cxnLst>
    <dgm:cxn modelId="{5A35239B-65A3-4E31-BDBD-5DEE8FA71DD4}" type="presOf" srcId="{09A288AA-BEF8-430C-A314-D4B7D6AD57B7}" destId="{A73BB965-BD46-4843-B654-74D0563FBFCF}" srcOrd="0" destOrd="0" presId="urn:microsoft.com/office/officeart/2005/8/layout/pList2#2"/>
    <dgm:cxn modelId="{BA8CA9F3-15A9-4FF7-A38C-1AD7AAB3C91B}" type="presOf" srcId="{B977D56B-8B33-4A85-A6C6-598F904CC42E}" destId="{D7283339-D206-4854-9274-30FD14852B74}" srcOrd="0" destOrd="0" presId="urn:microsoft.com/office/officeart/2005/8/layout/pList2#2"/>
    <dgm:cxn modelId="{3AA820FD-6209-4A6B-BE3E-34010DBDE2DA}" type="presOf" srcId="{4CE783B0-BD36-4EBC-8F5A-E9C2EBB4554E}" destId="{7F809A21-EC42-45CE-A9FA-55798E6B202C}" srcOrd="0" destOrd="0" presId="urn:microsoft.com/office/officeart/2005/8/layout/pList2#2"/>
    <dgm:cxn modelId="{681BA5D5-E8BA-4FFE-9537-21425A9D2BDF}" type="presOf" srcId="{E7C29962-5CC8-4F36-AFDD-74511F4F32A5}" destId="{BA3FCCC4-3FFF-41DC-9E23-0FCD1905CDFE}" srcOrd="0" destOrd="0" presId="urn:microsoft.com/office/officeart/2005/8/layout/pList2#2"/>
    <dgm:cxn modelId="{6E8C47B5-5300-46E6-9242-9FBA5928EC4E}" type="presOf" srcId="{38625853-06D5-49A4-9034-8F0246D1B9C5}" destId="{CBDBB2E3-56D0-40A6-81F1-F57C008EB2CC}" srcOrd="0" destOrd="0" presId="urn:microsoft.com/office/officeart/2005/8/layout/pList2#2"/>
    <dgm:cxn modelId="{C6EB8DE1-8FAE-465C-BB67-9668DE877D0A}" srcId="{38625853-06D5-49A4-9034-8F0246D1B9C5}" destId="{4CE783B0-BD36-4EBC-8F5A-E9C2EBB4554E}" srcOrd="1" destOrd="0" parTransId="{BDF74ECA-11AB-4C66-BFFB-F1E974AF3498}" sibTransId="{E7C29962-5CC8-4F36-AFDD-74511F4F32A5}"/>
    <dgm:cxn modelId="{80D5B88D-B15A-4D58-A8FD-4D2ECBFA9136}" type="presOf" srcId="{D51F7AD0-B0E7-4DAA-A679-915FE8572571}" destId="{EB949037-7863-4150-88D5-18C860BCC2A0}" srcOrd="0" destOrd="0" presId="urn:microsoft.com/office/officeart/2005/8/layout/pList2#2"/>
    <dgm:cxn modelId="{3C0F508F-446C-4D1A-A5D1-5736045A2E7E}" srcId="{38625853-06D5-49A4-9034-8F0246D1B9C5}" destId="{09A288AA-BEF8-430C-A314-D4B7D6AD57B7}" srcOrd="0" destOrd="0" parTransId="{AA458E02-3CD2-4FE2-9176-9A8C35BC346A}" sibTransId="{B977D56B-8B33-4A85-A6C6-598F904CC42E}"/>
    <dgm:cxn modelId="{2C359C6A-0699-4A6E-B46D-78430764C28B}" srcId="{38625853-06D5-49A4-9034-8F0246D1B9C5}" destId="{D51F7AD0-B0E7-4DAA-A679-915FE8572571}" srcOrd="2" destOrd="0" parTransId="{DD61FD7D-A93E-44F3-9F49-BF6184D46CE1}" sibTransId="{7ADA671C-99DA-4BB3-B916-865D8D043845}"/>
    <dgm:cxn modelId="{B17E90E6-E178-4449-8C95-94E05C4D84D6}" type="presParOf" srcId="{CBDBB2E3-56D0-40A6-81F1-F57C008EB2CC}" destId="{A9740DA3-B352-46A8-9250-322467215D15}" srcOrd="0" destOrd="0" presId="urn:microsoft.com/office/officeart/2005/8/layout/pList2#2"/>
    <dgm:cxn modelId="{7879BA22-A208-4430-B336-FE9280213544}" type="presParOf" srcId="{CBDBB2E3-56D0-40A6-81F1-F57C008EB2CC}" destId="{8D118E3C-BDCA-495D-BB46-C2015B7E3547}" srcOrd="1" destOrd="0" presId="urn:microsoft.com/office/officeart/2005/8/layout/pList2#2"/>
    <dgm:cxn modelId="{25216543-4F4E-477A-93F5-E4AF65B5AB8E}" type="presParOf" srcId="{8D118E3C-BDCA-495D-BB46-C2015B7E3547}" destId="{83BC4A21-0321-43EA-800A-F203003BA0DB}" srcOrd="0" destOrd="0" presId="urn:microsoft.com/office/officeart/2005/8/layout/pList2#2"/>
    <dgm:cxn modelId="{EA78A8C8-4493-4A82-A0BC-B0FB555D323E}" type="presParOf" srcId="{83BC4A21-0321-43EA-800A-F203003BA0DB}" destId="{A73BB965-BD46-4843-B654-74D0563FBFCF}" srcOrd="0" destOrd="0" presId="urn:microsoft.com/office/officeart/2005/8/layout/pList2#2"/>
    <dgm:cxn modelId="{4DC1CFBD-2776-4DAE-8A1D-D7D91D17E7A9}" type="presParOf" srcId="{83BC4A21-0321-43EA-800A-F203003BA0DB}" destId="{55B836D2-A189-4896-B3D4-4E501F056235}" srcOrd="1" destOrd="0" presId="urn:microsoft.com/office/officeart/2005/8/layout/pList2#2"/>
    <dgm:cxn modelId="{31BE86B0-E43A-47FD-AB0E-EC551FBEAFCA}" type="presParOf" srcId="{83BC4A21-0321-43EA-800A-F203003BA0DB}" destId="{E49A7644-1CBB-4AFF-B21D-369645E1A175}" srcOrd="2" destOrd="0" presId="urn:microsoft.com/office/officeart/2005/8/layout/pList2#2"/>
    <dgm:cxn modelId="{9CD183BF-502D-4A68-8131-EA7EC8CABFF0}" type="presParOf" srcId="{8D118E3C-BDCA-495D-BB46-C2015B7E3547}" destId="{D7283339-D206-4854-9274-30FD14852B74}" srcOrd="1" destOrd="0" presId="urn:microsoft.com/office/officeart/2005/8/layout/pList2#2"/>
    <dgm:cxn modelId="{E09756DC-2684-44DC-AE37-14B1CB91AB1E}" type="presParOf" srcId="{8D118E3C-BDCA-495D-BB46-C2015B7E3547}" destId="{7E930B8A-23F8-4F97-9BDB-A31EC436200E}" srcOrd="2" destOrd="0" presId="urn:microsoft.com/office/officeart/2005/8/layout/pList2#2"/>
    <dgm:cxn modelId="{929B57B7-5249-4752-AD0D-DE2CE567D2BF}" type="presParOf" srcId="{7E930B8A-23F8-4F97-9BDB-A31EC436200E}" destId="{7F809A21-EC42-45CE-A9FA-55798E6B202C}" srcOrd="0" destOrd="0" presId="urn:microsoft.com/office/officeart/2005/8/layout/pList2#2"/>
    <dgm:cxn modelId="{7D5DCC68-61BB-46D0-A0A2-49EF0727E140}" type="presParOf" srcId="{7E930B8A-23F8-4F97-9BDB-A31EC436200E}" destId="{B65DE467-32D3-4368-B2E9-4C8FB321169B}" srcOrd="1" destOrd="0" presId="urn:microsoft.com/office/officeart/2005/8/layout/pList2#2"/>
    <dgm:cxn modelId="{07EB5258-3B77-462D-A75E-4245BD86DF8A}" type="presParOf" srcId="{7E930B8A-23F8-4F97-9BDB-A31EC436200E}" destId="{8476DCC8-3C53-44F3-948F-75B9F4C109DB}" srcOrd="2" destOrd="0" presId="urn:microsoft.com/office/officeart/2005/8/layout/pList2#2"/>
    <dgm:cxn modelId="{CE1F7001-DB86-470B-B22C-F5A573875823}" type="presParOf" srcId="{8D118E3C-BDCA-495D-BB46-C2015B7E3547}" destId="{BA3FCCC4-3FFF-41DC-9E23-0FCD1905CDFE}" srcOrd="3" destOrd="0" presId="urn:microsoft.com/office/officeart/2005/8/layout/pList2#2"/>
    <dgm:cxn modelId="{D73A2949-13C2-47DA-9467-13608E63110D}" type="presParOf" srcId="{8D118E3C-BDCA-495D-BB46-C2015B7E3547}" destId="{B51D9E2A-A481-41EC-B894-754E0209ED12}" srcOrd="4" destOrd="0" presId="urn:microsoft.com/office/officeart/2005/8/layout/pList2#2"/>
    <dgm:cxn modelId="{91E35705-AA86-4BD8-9BE5-58BF10C6C012}" type="presParOf" srcId="{B51D9E2A-A481-41EC-B894-754E0209ED12}" destId="{EB949037-7863-4150-88D5-18C860BCC2A0}" srcOrd="0" destOrd="0" presId="urn:microsoft.com/office/officeart/2005/8/layout/pList2#2"/>
    <dgm:cxn modelId="{35E50A64-6AB4-4FE3-AA41-D5B32344B973}" type="presParOf" srcId="{B51D9E2A-A481-41EC-B894-754E0209ED12}" destId="{FE18BFD2-FED7-48A7-A3E9-886811477BC7}" srcOrd="1" destOrd="0" presId="urn:microsoft.com/office/officeart/2005/8/layout/pList2#2"/>
    <dgm:cxn modelId="{83BC3B26-B610-4D03-BF3D-19F1811FD2A0}" type="presParOf" srcId="{B51D9E2A-A481-41EC-B894-754E0209ED12}" destId="{3DF1663F-F8C2-461D-9FA9-33C42B91DDCB}" srcOrd="2" destOrd="0" presId="urn:microsoft.com/office/officeart/2005/8/layout/pList2#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740DA3-B352-46A8-9250-322467215D15}">
      <dsp:nvSpPr>
        <dsp:cNvPr id="0" name=""/>
        <dsp:cNvSpPr/>
      </dsp:nvSpPr>
      <dsp:spPr>
        <a:xfrm>
          <a:off x="0" y="0"/>
          <a:ext cx="7772400" cy="2057400"/>
        </a:xfrm>
        <a:prstGeom prst="roundRect">
          <a:avLst>
            <a:gd name="adj" fmla="val 10000"/>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49A7644-1CBB-4AFF-B21D-369645E1A175}">
      <dsp:nvSpPr>
        <dsp:cNvPr id="0" name=""/>
        <dsp:cNvSpPr/>
      </dsp:nvSpPr>
      <dsp:spPr>
        <a:xfrm>
          <a:off x="233172" y="274320"/>
          <a:ext cx="2283142" cy="1508760"/>
        </a:xfrm>
        <a:prstGeom prst="roundRect">
          <a:avLst>
            <a:gd name="adj" fmla="val 10000"/>
          </a:avLst>
        </a:prstGeom>
        <a:blipFill rotWithShape="0">
          <a:blip xmlns:r="http://schemas.openxmlformats.org/officeDocument/2006/relationships" r:embed="rId1"/>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73BB965-BD46-4843-B654-74D0563FBFCF}">
      <dsp:nvSpPr>
        <dsp:cNvPr id="0" name=""/>
        <dsp:cNvSpPr/>
      </dsp:nvSpPr>
      <dsp:spPr>
        <a:xfrm rot="10800000">
          <a:off x="233172" y="2057399"/>
          <a:ext cx="2283142" cy="2514600"/>
        </a:xfrm>
        <a:prstGeom prst="round2SameRect">
          <a:avLst>
            <a:gd name="adj1" fmla="val 10500"/>
            <a:gd name="adj2" fmla="val 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t" anchorCtr="0">
          <a:noAutofit/>
        </a:bodyPr>
        <a:lstStyle/>
        <a:p>
          <a:pPr lvl="0" algn="ctr" defTabSz="1422400" rtl="0">
            <a:lnSpc>
              <a:spcPct val="90000"/>
            </a:lnSpc>
            <a:spcBef>
              <a:spcPct val="0"/>
            </a:spcBef>
            <a:spcAft>
              <a:spcPct val="35000"/>
            </a:spcAft>
          </a:pPr>
          <a:r>
            <a:rPr lang="en-GB" sz="3200" kern="1200" dirty="0" smtClean="0"/>
            <a:t>Food</a:t>
          </a:r>
          <a:endParaRPr lang="en-GB" sz="3200" kern="1200" dirty="0"/>
        </a:p>
      </dsp:txBody>
      <dsp:txXfrm rot="10800000">
        <a:off x="303386" y="2057399"/>
        <a:ext cx="2142714" cy="2444386"/>
      </dsp:txXfrm>
    </dsp:sp>
    <dsp:sp modelId="{8476DCC8-3C53-44F3-948F-75B9F4C109DB}">
      <dsp:nvSpPr>
        <dsp:cNvPr id="0" name=""/>
        <dsp:cNvSpPr/>
      </dsp:nvSpPr>
      <dsp:spPr>
        <a:xfrm>
          <a:off x="2744628" y="274320"/>
          <a:ext cx="2283142" cy="1508760"/>
        </a:xfrm>
        <a:prstGeom prst="roundRect">
          <a:avLst>
            <a:gd name="adj" fmla="val 10000"/>
          </a:avLst>
        </a:prstGeom>
        <a:blipFill rotWithShape="0">
          <a:blip xmlns:r="http://schemas.openxmlformats.org/officeDocument/2006/relationships" r:embed="rId2"/>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F809A21-EC42-45CE-A9FA-55798E6B202C}">
      <dsp:nvSpPr>
        <dsp:cNvPr id="0" name=""/>
        <dsp:cNvSpPr/>
      </dsp:nvSpPr>
      <dsp:spPr>
        <a:xfrm rot="10800000">
          <a:off x="2744628" y="2057399"/>
          <a:ext cx="2283142" cy="2514600"/>
        </a:xfrm>
        <a:prstGeom prst="round2SameRect">
          <a:avLst>
            <a:gd name="adj1" fmla="val 10500"/>
            <a:gd name="adj2" fmla="val 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t" anchorCtr="0">
          <a:noAutofit/>
        </a:bodyPr>
        <a:lstStyle/>
        <a:p>
          <a:pPr lvl="0" algn="ctr" defTabSz="1422400" rtl="0">
            <a:lnSpc>
              <a:spcPct val="90000"/>
            </a:lnSpc>
            <a:spcBef>
              <a:spcPct val="0"/>
            </a:spcBef>
            <a:spcAft>
              <a:spcPct val="35000"/>
            </a:spcAft>
          </a:pPr>
          <a:r>
            <a:rPr lang="en-GB" sz="3200" kern="1200" dirty="0" smtClean="0"/>
            <a:t>Transport</a:t>
          </a:r>
          <a:endParaRPr lang="en-GB" sz="3200" kern="1200" dirty="0"/>
        </a:p>
      </dsp:txBody>
      <dsp:txXfrm rot="10800000">
        <a:off x="2814842" y="2057399"/>
        <a:ext cx="2142714" cy="2444386"/>
      </dsp:txXfrm>
    </dsp:sp>
    <dsp:sp modelId="{3DF1663F-F8C2-461D-9FA9-33C42B91DDCB}">
      <dsp:nvSpPr>
        <dsp:cNvPr id="0" name=""/>
        <dsp:cNvSpPr/>
      </dsp:nvSpPr>
      <dsp:spPr>
        <a:xfrm>
          <a:off x="5256085" y="274320"/>
          <a:ext cx="2283142" cy="1508760"/>
        </a:xfrm>
        <a:prstGeom prst="roundRect">
          <a:avLst>
            <a:gd name="adj" fmla="val 10000"/>
          </a:avLst>
        </a:prstGeom>
        <a:blipFill rotWithShape="0">
          <a:blip xmlns:r="http://schemas.openxmlformats.org/officeDocument/2006/relationships" r:embed="rId3"/>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B949037-7863-4150-88D5-18C860BCC2A0}">
      <dsp:nvSpPr>
        <dsp:cNvPr id="0" name=""/>
        <dsp:cNvSpPr/>
      </dsp:nvSpPr>
      <dsp:spPr>
        <a:xfrm rot="10800000">
          <a:off x="5256085" y="2057399"/>
          <a:ext cx="2283142" cy="2514600"/>
        </a:xfrm>
        <a:prstGeom prst="round2SameRect">
          <a:avLst>
            <a:gd name="adj1" fmla="val 10500"/>
            <a:gd name="adj2" fmla="val 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t" anchorCtr="0">
          <a:noAutofit/>
        </a:bodyPr>
        <a:lstStyle/>
        <a:p>
          <a:pPr lvl="0" algn="ctr" defTabSz="1422400" rtl="0">
            <a:lnSpc>
              <a:spcPct val="90000"/>
            </a:lnSpc>
            <a:spcBef>
              <a:spcPct val="0"/>
            </a:spcBef>
            <a:spcAft>
              <a:spcPct val="35000"/>
            </a:spcAft>
          </a:pPr>
          <a:r>
            <a:rPr lang="en-GB" sz="3200" kern="1200" dirty="0" smtClean="0"/>
            <a:t>Electricity</a:t>
          </a:r>
          <a:endParaRPr lang="en-GB" sz="3200" kern="1200" dirty="0"/>
        </a:p>
      </dsp:txBody>
      <dsp:txXfrm rot="10800000">
        <a:off x="5326299" y="2057399"/>
        <a:ext cx="2142714" cy="2444386"/>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List2#1">
  <dgm:title val=""/>
  <dgm:desc val=""/>
  <dgm:catLst>
    <dgm:cat type="list" pri="1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3.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4.xml><?xml version="1.0" encoding="utf-8"?>
<dgm:layoutDef xmlns:dgm="http://schemas.openxmlformats.org/drawingml/2006/diagram" xmlns:a="http://schemas.openxmlformats.org/drawingml/2006/main" uniqueId="urn:microsoft.com/office/officeart/2005/8/layout/pList2#2">
  <dgm:title val=""/>
  <dgm:desc val=""/>
  <dgm:catLst>
    <dgm:cat type="list" pri="1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8" name="Date Placeholder 27"/>
          <p:cNvSpPr>
            <a:spLocks noGrp="1"/>
          </p:cNvSpPr>
          <p:nvPr>
            <p:ph type="dt" sz="half" idx="10"/>
          </p:nvPr>
        </p:nvSpPr>
        <p:spPr/>
        <p:txBody>
          <a:bodyPr/>
          <a:lstStyle>
            <a:extLst/>
          </a:lstStyle>
          <a:p>
            <a:fld id="{4D50A6AE-A3C0-46B7-98C4-1D2EE91B28B1}" type="datetimeFigureOut">
              <a:rPr lang="en-US" smtClean="0"/>
              <a:pPr/>
              <a:t>4/21/2014</a:t>
            </a:fld>
            <a:endParaRPr lang="en-GB"/>
          </a:p>
        </p:txBody>
      </p:sp>
      <p:sp>
        <p:nvSpPr>
          <p:cNvPr id="17" name="Footer Placeholder 16"/>
          <p:cNvSpPr>
            <a:spLocks noGrp="1"/>
          </p:cNvSpPr>
          <p:nvPr>
            <p:ph type="ftr" sz="quarter" idx="11"/>
          </p:nvPr>
        </p:nvSpPr>
        <p:spPr/>
        <p:txBody>
          <a:bodyPr/>
          <a:lstStyle>
            <a:extLst/>
          </a:lstStyle>
          <a:p>
            <a:endParaRPr lang="en-GB"/>
          </a:p>
        </p:txBody>
      </p:sp>
      <p:sp>
        <p:nvSpPr>
          <p:cNvPr id="29" name="Slide Number Placeholder 28"/>
          <p:cNvSpPr>
            <a:spLocks noGrp="1"/>
          </p:cNvSpPr>
          <p:nvPr>
            <p:ph type="sldNum" sz="quarter" idx="12"/>
          </p:nvPr>
        </p:nvSpPr>
        <p:spPr/>
        <p:txBody>
          <a:bodyPr/>
          <a:lstStyle>
            <a:extLst/>
          </a:lstStyle>
          <a:p>
            <a:fld id="{5C04925B-8131-48CE-8864-B13C3DE490B3}" type="slidenum">
              <a:rPr lang="en-GB" smtClean="0"/>
              <a:pPr/>
              <a:t>‹#›</a:t>
            </a:fld>
            <a:endParaRPr lang="en-GB"/>
          </a:p>
        </p:txBody>
      </p:sp>
      <p:sp>
        <p:nvSpPr>
          <p:cNvPr id="32" name="Rectangle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9" name="Rectangle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0" name="Rectangle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1" name="Rectangle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42" name="Rectangle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Title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56" name="Rectangle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5" name="Rectangle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6" name="Rectangle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7" name="Rectangle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D50A6AE-A3C0-46B7-98C4-1D2EE91B28B1}" type="datetimeFigureOut">
              <a:rPr lang="en-US" smtClean="0"/>
              <a:pPr/>
              <a:t>4/21/2014</a:t>
            </a:fld>
            <a:endParaRPr lang="en-GB"/>
          </a:p>
        </p:txBody>
      </p:sp>
      <p:sp>
        <p:nvSpPr>
          <p:cNvPr id="5" name="Footer Placeholder 4"/>
          <p:cNvSpPr>
            <a:spLocks noGrp="1"/>
          </p:cNvSpPr>
          <p:nvPr>
            <p:ph type="ftr" sz="quarter" idx="11"/>
          </p:nvPr>
        </p:nvSpPr>
        <p:spPr/>
        <p:txBody>
          <a:bodyPr/>
          <a:lstStyle>
            <a:extLst/>
          </a:lstStyle>
          <a:p>
            <a:endParaRPr lang="en-GB"/>
          </a:p>
        </p:txBody>
      </p:sp>
      <p:sp>
        <p:nvSpPr>
          <p:cNvPr id="6" name="Slide Number Placeholder 5"/>
          <p:cNvSpPr>
            <a:spLocks noGrp="1"/>
          </p:cNvSpPr>
          <p:nvPr>
            <p:ph type="sldNum" sz="quarter" idx="12"/>
          </p:nvPr>
        </p:nvSpPr>
        <p:spPr/>
        <p:txBody>
          <a:bodyPr/>
          <a:lstStyle>
            <a:extLst/>
          </a:lstStyle>
          <a:p>
            <a:fld id="{5C04925B-8131-48CE-8864-B13C3DE490B3}"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981200" cy="5851525"/>
          </a:xfrm>
        </p:spPr>
        <p:txBody>
          <a:bodyPr vert="eaVert" anchor="ct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274639"/>
            <a:ext cx="58674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D50A6AE-A3C0-46B7-98C4-1D2EE91B28B1}" type="datetimeFigureOut">
              <a:rPr lang="en-US" smtClean="0"/>
              <a:pPr/>
              <a:t>4/21/2014</a:t>
            </a:fld>
            <a:endParaRPr lang="en-GB"/>
          </a:p>
        </p:txBody>
      </p:sp>
      <p:sp>
        <p:nvSpPr>
          <p:cNvPr id="5" name="Footer Placeholder 4"/>
          <p:cNvSpPr>
            <a:spLocks noGrp="1"/>
          </p:cNvSpPr>
          <p:nvPr>
            <p:ph type="ftr" sz="quarter" idx="11"/>
          </p:nvPr>
        </p:nvSpPr>
        <p:spPr/>
        <p:txBody>
          <a:bodyPr/>
          <a:lstStyle>
            <a:extLst/>
          </a:lstStyle>
          <a:p>
            <a:endParaRPr lang="en-GB"/>
          </a:p>
        </p:txBody>
      </p:sp>
      <p:sp>
        <p:nvSpPr>
          <p:cNvPr id="6" name="Slide Number Placeholder 5"/>
          <p:cNvSpPr>
            <a:spLocks noGrp="1"/>
          </p:cNvSpPr>
          <p:nvPr>
            <p:ph type="sldNum" sz="quarter" idx="12"/>
          </p:nvPr>
        </p:nvSpPr>
        <p:spPr/>
        <p:txBody>
          <a:bodyPr/>
          <a:lstStyle>
            <a:extLst/>
          </a:lstStyle>
          <a:p>
            <a:fld id="{5C04925B-8131-48CE-8864-B13C3DE490B3}"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D50A6AE-A3C0-46B7-98C4-1D2EE91B28B1}" type="datetimeFigureOut">
              <a:rPr lang="en-US" smtClean="0"/>
              <a:pPr/>
              <a:t>4/21/2014</a:t>
            </a:fld>
            <a:endParaRPr lang="en-GB"/>
          </a:p>
        </p:txBody>
      </p:sp>
      <p:sp>
        <p:nvSpPr>
          <p:cNvPr id="5" name="Footer Placeholder 4"/>
          <p:cNvSpPr>
            <a:spLocks noGrp="1"/>
          </p:cNvSpPr>
          <p:nvPr>
            <p:ph type="ftr" sz="quarter" idx="11"/>
          </p:nvPr>
        </p:nvSpPr>
        <p:spPr/>
        <p:txBody>
          <a:bodyPr/>
          <a:lstStyle>
            <a:extLst/>
          </a:lstStyle>
          <a:p>
            <a:endParaRPr lang="en-GB"/>
          </a:p>
        </p:txBody>
      </p:sp>
      <p:sp>
        <p:nvSpPr>
          <p:cNvPr id="6" name="Slide Number Placeholder 5"/>
          <p:cNvSpPr>
            <a:spLocks noGrp="1"/>
          </p:cNvSpPr>
          <p:nvPr>
            <p:ph type="sldNum" sz="quarter" idx="12"/>
          </p:nvPr>
        </p:nvSpPr>
        <p:spPr/>
        <p:txBody>
          <a:bodyPr/>
          <a:lstStyle>
            <a:extLst/>
          </a:lstStyle>
          <a:p>
            <a:fld id="{5C04925B-8131-48CE-8864-B13C3DE490B3}"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4" name="Freeform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5" name="Freeform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3" name="Freeform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6" name="Freeform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7" name="Freeform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8" name="Freeform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9" name="Freeform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0" name="Freeform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1" name="Freeform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2" name="Freeform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3" name="Freeform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4" name="Freeform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5" name="Freeform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6" name="Freeform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7" name="Freeform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3" name="Text Placeholder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4D50A6AE-A3C0-46B7-98C4-1D2EE91B28B1}" type="datetimeFigureOut">
              <a:rPr lang="en-US" smtClean="0"/>
              <a:pPr/>
              <a:t>4/21/2014</a:t>
            </a:fld>
            <a:endParaRPr lang="en-GB"/>
          </a:p>
        </p:txBody>
      </p:sp>
      <p:sp>
        <p:nvSpPr>
          <p:cNvPr id="5" name="Footer Placeholder 4"/>
          <p:cNvSpPr>
            <a:spLocks noGrp="1"/>
          </p:cNvSpPr>
          <p:nvPr>
            <p:ph type="ftr" sz="quarter" idx="11"/>
          </p:nvPr>
        </p:nvSpPr>
        <p:spPr/>
        <p:txBody>
          <a:bodyPr/>
          <a:lstStyle>
            <a:extLst/>
          </a:lstStyle>
          <a:p>
            <a:endParaRPr lang="en-GB"/>
          </a:p>
        </p:txBody>
      </p:sp>
      <p:sp>
        <p:nvSpPr>
          <p:cNvPr id="6" name="Slide Number Placeholder 5"/>
          <p:cNvSpPr>
            <a:spLocks noGrp="1"/>
          </p:cNvSpPr>
          <p:nvPr>
            <p:ph type="sldNum" sz="quarter" idx="12"/>
          </p:nvPr>
        </p:nvSpPr>
        <p:spPr/>
        <p:txBody>
          <a:bodyPr/>
          <a:lstStyle>
            <a:extLst/>
          </a:lstStyle>
          <a:p>
            <a:fld id="{5C04925B-8131-48CE-8864-B13C3DE490B3}" type="slidenum">
              <a:rPr lang="en-GB" smtClean="0"/>
              <a:pPr/>
              <a:t>‹#›</a:t>
            </a:fld>
            <a:endParaRPr lang="en-GB"/>
          </a:p>
        </p:txBody>
      </p:sp>
      <p:sp>
        <p:nvSpPr>
          <p:cNvPr id="7" name="Rectangle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en-US" smtClean="0"/>
              <a:t>Click to edit Master title style</a:t>
            </a:r>
            <a:endParaRPr kumimoji="0" lang="en-US"/>
          </a:p>
        </p:txBody>
      </p:sp>
      <p:sp>
        <p:nvSpPr>
          <p:cNvPr id="8" name="Rectangle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Rectangle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Rectangle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12064"/>
            <a:ext cx="8229600" cy="9144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4D50A6AE-A3C0-46B7-98C4-1D2EE91B28B1}" type="datetimeFigureOut">
              <a:rPr lang="en-US" smtClean="0"/>
              <a:pPr/>
              <a:t>4/21/2014</a:t>
            </a:fld>
            <a:endParaRPr lang="en-GB"/>
          </a:p>
        </p:txBody>
      </p:sp>
      <p:sp>
        <p:nvSpPr>
          <p:cNvPr id="6" name="Footer Placeholder 5"/>
          <p:cNvSpPr>
            <a:spLocks noGrp="1"/>
          </p:cNvSpPr>
          <p:nvPr>
            <p:ph type="ftr" sz="quarter" idx="11"/>
          </p:nvPr>
        </p:nvSpPr>
        <p:spPr/>
        <p:txBody>
          <a:bodyPr/>
          <a:lstStyle>
            <a:extLst/>
          </a:lstStyle>
          <a:p>
            <a:endParaRPr lang="en-GB"/>
          </a:p>
        </p:txBody>
      </p:sp>
      <p:sp>
        <p:nvSpPr>
          <p:cNvPr id="7" name="Slide Number Placeholder 6"/>
          <p:cNvSpPr>
            <a:spLocks noGrp="1"/>
          </p:cNvSpPr>
          <p:nvPr>
            <p:ph type="sldNum" sz="quarter" idx="12"/>
          </p:nvPr>
        </p:nvSpPr>
        <p:spPr/>
        <p:txBody>
          <a:bodyPr/>
          <a:lstStyle>
            <a:extLst/>
          </a:lstStyle>
          <a:p>
            <a:fld id="{5C04925B-8131-48CE-8864-B13C3DE490B3}"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5" name="Rectangle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504824" y="512064"/>
            <a:ext cx="7772400" cy="914400"/>
          </a:xfrm>
        </p:spPr>
        <p:txBody>
          <a:bodyPr anchor="t"/>
          <a:lstStyle>
            <a:lvl1pPr>
              <a:defRPr sz="400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4D50A6AE-A3C0-46B7-98C4-1D2EE91B28B1}" type="datetimeFigureOut">
              <a:rPr lang="en-US" smtClean="0"/>
              <a:pPr/>
              <a:t>4/21/2014</a:t>
            </a:fld>
            <a:endParaRPr lang="en-GB"/>
          </a:p>
        </p:txBody>
      </p:sp>
      <p:sp>
        <p:nvSpPr>
          <p:cNvPr id="8" name="Footer Placeholder 7"/>
          <p:cNvSpPr>
            <a:spLocks noGrp="1"/>
          </p:cNvSpPr>
          <p:nvPr>
            <p:ph type="ftr" sz="quarter" idx="11"/>
          </p:nvPr>
        </p:nvSpPr>
        <p:spPr/>
        <p:txBody>
          <a:bodyPr/>
          <a:lstStyle>
            <a:extLst/>
          </a:lstStyle>
          <a:p>
            <a:endParaRPr lang="en-GB"/>
          </a:p>
        </p:txBody>
      </p:sp>
      <p:sp>
        <p:nvSpPr>
          <p:cNvPr id="9" name="Slide Number Placeholder 8"/>
          <p:cNvSpPr>
            <a:spLocks noGrp="1"/>
          </p:cNvSpPr>
          <p:nvPr>
            <p:ph type="sldNum" sz="quarter" idx="12"/>
          </p:nvPr>
        </p:nvSpPr>
        <p:spPr/>
        <p:txBody>
          <a:bodyPr/>
          <a:lstStyle>
            <a:extLst/>
          </a:lstStyle>
          <a:p>
            <a:fld id="{5C04925B-8131-48CE-8864-B13C3DE490B3}" type="slidenum">
              <a:rPr lang="en-GB" smtClean="0"/>
              <a:pPr/>
              <a:t>‹#›</a:t>
            </a:fld>
            <a:endParaRPr lang="en-GB"/>
          </a:p>
        </p:txBody>
      </p:sp>
      <p:sp>
        <p:nvSpPr>
          <p:cNvPr id="16" name="Rectangle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7" name="Rectangle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8" name="Rectangle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9" name="Rectangle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0" name="Rectangle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1" name="Rectangle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Rectangle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9" name="Rectangle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0" name="Rectangle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p:spPr>
        <p:txBody>
          <a:bodyPr/>
          <a:lstStyle>
            <a:lvl1pPr>
              <a:defRPr sz="4000" cap="none" baseline="0"/>
            </a:lvl1pPr>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4D50A6AE-A3C0-46B7-98C4-1D2EE91B28B1}" type="datetimeFigureOut">
              <a:rPr lang="en-US" smtClean="0"/>
              <a:pPr/>
              <a:t>4/21/2014</a:t>
            </a:fld>
            <a:endParaRPr lang="en-GB"/>
          </a:p>
        </p:txBody>
      </p:sp>
      <p:sp>
        <p:nvSpPr>
          <p:cNvPr id="4" name="Footer Placeholder 3"/>
          <p:cNvSpPr>
            <a:spLocks noGrp="1"/>
          </p:cNvSpPr>
          <p:nvPr>
            <p:ph type="ftr" sz="quarter" idx="11"/>
          </p:nvPr>
        </p:nvSpPr>
        <p:spPr/>
        <p:txBody>
          <a:bodyPr/>
          <a:lstStyle>
            <a:extLst/>
          </a:lstStyle>
          <a:p>
            <a:endParaRPr lang="en-GB"/>
          </a:p>
        </p:txBody>
      </p:sp>
      <p:sp>
        <p:nvSpPr>
          <p:cNvPr id="5" name="Slide Number Placeholder 4"/>
          <p:cNvSpPr>
            <a:spLocks noGrp="1"/>
          </p:cNvSpPr>
          <p:nvPr>
            <p:ph type="sldNum" sz="quarter" idx="12"/>
          </p:nvPr>
        </p:nvSpPr>
        <p:spPr/>
        <p:txBody>
          <a:bodyPr/>
          <a:lstStyle>
            <a:extLst/>
          </a:lstStyle>
          <a:p>
            <a:fld id="{5C04925B-8131-48CE-8864-B13C3DE490B3}"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4D50A6AE-A3C0-46B7-98C4-1D2EE91B28B1}" type="datetimeFigureOut">
              <a:rPr lang="en-US" smtClean="0"/>
              <a:pPr/>
              <a:t>4/21/2014</a:t>
            </a:fld>
            <a:endParaRPr lang="en-GB"/>
          </a:p>
        </p:txBody>
      </p:sp>
      <p:sp>
        <p:nvSpPr>
          <p:cNvPr id="3" name="Footer Placeholder 2"/>
          <p:cNvSpPr>
            <a:spLocks noGrp="1"/>
          </p:cNvSpPr>
          <p:nvPr>
            <p:ph type="ftr" sz="quarter" idx="11"/>
          </p:nvPr>
        </p:nvSpPr>
        <p:spPr/>
        <p:txBody>
          <a:bodyPr/>
          <a:lstStyle>
            <a:extLst/>
          </a:lstStyle>
          <a:p>
            <a:endParaRPr lang="en-GB"/>
          </a:p>
        </p:txBody>
      </p:sp>
      <p:sp>
        <p:nvSpPr>
          <p:cNvPr id="4" name="Slide Number Placeholder 3"/>
          <p:cNvSpPr>
            <a:spLocks noGrp="1"/>
          </p:cNvSpPr>
          <p:nvPr>
            <p:ph type="sldNum" sz="quarter" idx="12"/>
          </p:nvPr>
        </p:nvSpPr>
        <p:spPr/>
        <p:txBody>
          <a:bodyPr/>
          <a:lstStyle>
            <a:extLst/>
          </a:lstStyle>
          <a:p>
            <a:fld id="{5C04925B-8131-48CE-8864-B13C3DE490B3}"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8229600" cy="1162050"/>
          </a:xfrm>
        </p:spPr>
        <p:txBody>
          <a:bodyPr anchor="ctr"/>
          <a:lstStyle>
            <a:lvl1pPr algn="l">
              <a:buNone/>
              <a:defRPr sz="3600" b="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4D50A6AE-A3C0-46B7-98C4-1D2EE91B28B1}" type="datetimeFigureOut">
              <a:rPr lang="en-US" smtClean="0"/>
              <a:pPr/>
              <a:t>4/21/2014</a:t>
            </a:fld>
            <a:endParaRPr lang="en-GB"/>
          </a:p>
        </p:txBody>
      </p:sp>
      <p:sp>
        <p:nvSpPr>
          <p:cNvPr id="6" name="Footer Placeholder 5"/>
          <p:cNvSpPr>
            <a:spLocks noGrp="1"/>
          </p:cNvSpPr>
          <p:nvPr>
            <p:ph type="ftr" sz="quarter" idx="11"/>
          </p:nvPr>
        </p:nvSpPr>
        <p:spPr/>
        <p:txBody>
          <a:bodyPr/>
          <a:lstStyle>
            <a:extLst/>
          </a:lstStyle>
          <a:p>
            <a:endParaRPr lang="en-GB"/>
          </a:p>
        </p:txBody>
      </p:sp>
      <p:sp>
        <p:nvSpPr>
          <p:cNvPr id="7" name="Slide Number Placeholder 6"/>
          <p:cNvSpPr>
            <a:spLocks noGrp="1"/>
          </p:cNvSpPr>
          <p:nvPr>
            <p:ph type="sldNum" sz="quarter" idx="12"/>
          </p:nvPr>
        </p:nvSpPr>
        <p:spPr/>
        <p:txBody>
          <a:bodyPr/>
          <a:lstStyle>
            <a:extLst/>
          </a:lstStyle>
          <a:p>
            <a:fld id="{5C04925B-8131-48CE-8864-B13C3DE490B3}"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cxnSp>
        <p:nvCxnSpPr>
          <p:cNvPr id="9" name="Straight Connector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Group 9"/>
          <p:cNvGrpSpPr/>
          <p:nvPr/>
        </p:nvGrpSpPr>
        <p:grpSpPr>
          <a:xfrm rot="5400000">
            <a:off x="8514581" y="1219200"/>
            <a:ext cx="132763" cy="128466"/>
            <a:chOff x="6668087" y="1297746"/>
            <a:chExt cx="161840" cy="156602"/>
          </a:xfrm>
        </p:grpSpPr>
        <p:cxnSp>
          <p:nvCxnSpPr>
            <p:cNvPr id="15" name="Straight Connector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en-US" smtClean="0"/>
              <a:t>Click icon to add picture</a:t>
            </a:r>
            <a:endParaRPr kumimoji="0" lang="en-US"/>
          </a:p>
        </p:txBody>
      </p:sp>
      <p:sp>
        <p:nvSpPr>
          <p:cNvPr id="4" name="Text Placeholder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grpSp>
        <p:nvGrpSpPr>
          <p:cNvPr id="14" name="Group 13"/>
          <p:cNvGrpSpPr/>
          <p:nvPr/>
        </p:nvGrpSpPr>
        <p:grpSpPr>
          <a:xfrm rot="5400000">
            <a:off x="8666981" y="1371600"/>
            <a:ext cx="132763" cy="128466"/>
            <a:chOff x="6668087" y="1297746"/>
            <a:chExt cx="161840" cy="156602"/>
          </a:xfrm>
        </p:grpSpPr>
        <p:cxnSp>
          <p:nvCxnSpPr>
            <p:cNvPr id="11" name="Straight Connector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Group 17"/>
          <p:cNvGrpSpPr/>
          <p:nvPr/>
        </p:nvGrpSpPr>
        <p:grpSpPr>
          <a:xfrm rot="5400000">
            <a:off x="8320088" y="1474763"/>
            <a:ext cx="132763" cy="128466"/>
            <a:chOff x="6668087" y="1297746"/>
            <a:chExt cx="161840" cy="156602"/>
          </a:xfrm>
        </p:grpSpPr>
        <p:cxnSp>
          <p:nvCxnSpPr>
            <p:cNvPr id="19" name="Straight Connector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Date Placeholder 4"/>
          <p:cNvSpPr>
            <a:spLocks noGrp="1"/>
          </p:cNvSpPr>
          <p:nvPr>
            <p:ph type="dt" sz="half" idx="10"/>
          </p:nvPr>
        </p:nvSpPr>
        <p:spPr>
          <a:xfrm>
            <a:off x="6477000" y="55499"/>
            <a:ext cx="2133600" cy="365125"/>
          </a:xfrm>
        </p:spPr>
        <p:txBody>
          <a:bodyPr/>
          <a:lstStyle>
            <a:extLst/>
          </a:lstStyle>
          <a:p>
            <a:fld id="{4D50A6AE-A3C0-46B7-98C4-1D2EE91B28B1}" type="datetimeFigureOut">
              <a:rPr lang="en-US" smtClean="0"/>
              <a:pPr/>
              <a:t>4/21/2014</a:t>
            </a:fld>
            <a:endParaRPr lang="en-GB"/>
          </a:p>
        </p:txBody>
      </p:sp>
      <p:sp>
        <p:nvSpPr>
          <p:cNvPr id="6" name="Footer Placeholder 5"/>
          <p:cNvSpPr>
            <a:spLocks noGrp="1"/>
          </p:cNvSpPr>
          <p:nvPr>
            <p:ph type="ftr" sz="quarter" idx="11"/>
          </p:nvPr>
        </p:nvSpPr>
        <p:spPr>
          <a:xfrm>
            <a:off x="914400" y="55499"/>
            <a:ext cx="5562600" cy="365125"/>
          </a:xfrm>
        </p:spPr>
        <p:txBody>
          <a:bodyPr/>
          <a:lstStyle>
            <a:extLst/>
          </a:lstStyle>
          <a:p>
            <a:endParaRPr lang="en-GB"/>
          </a:p>
        </p:txBody>
      </p:sp>
      <p:sp>
        <p:nvSpPr>
          <p:cNvPr id="7" name="Slide Number Placeholder 6"/>
          <p:cNvSpPr>
            <a:spLocks noGrp="1"/>
          </p:cNvSpPr>
          <p:nvPr>
            <p:ph type="sldNum" sz="quarter" idx="12"/>
          </p:nvPr>
        </p:nvSpPr>
        <p:spPr>
          <a:xfrm>
            <a:off x="8610600" y="55499"/>
            <a:ext cx="457200" cy="365125"/>
          </a:xfrm>
        </p:spPr>
        <p:txBody>
          <a:bodyPr/>
          <a:lstStyle>
            <a:extLst/>
          </a:lstStyle>
          <a:p>
            <a:fld id="{5C04925B-8131-48CE-8864-B13C3DE490B3}"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Rectangle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ectangle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ectangle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5" name="Rectangle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6" name="Rectangle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7" name="Rectangle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Title Placeholder 21"/>
          <p:cNvSpPr>
            <a:spLocks noGrp="1"/>
          </p:cNvSpPr>
          <p:nvPr>
            <p:ph type="title"/>
          </p:nvPr>
        </p:nvSpPr>
        <p:spPr>
          <a:xfrm>
            <a:off x="914400" y="512064"/>
            <a:ext cx="7772400" cy="914400"/>
          </a:xfrm>
          <a:prstGeom prst="rect">
            <a:avLst/>
          </a:prstGeom>
        </p:spPr>
        <p:txBody>
          <a:bodyPr vert="horz" anchor="t">
            <a:noAutofit/>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783560"/>
            <a:ext cx="7772400" cy="457200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4D50A6AE-A3C0-46B7-98C4-1D2EE91B28B1}" type="datetimeFigureOut">
              <a:rPr lang="en-US" smtClean="0"/>
              <a:pPr/>
              <a:t>4/21/2014</a:t>
            </a:fld>
            <a:endParaRPr lang="en-GB"/>
          </a:p>
        </p:txBody>
      </p:sp>
      <p:sp>
        <p:nvSpPr>
          <p:cNvPr id="3" name="Footer Placeholder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endParaRPr lang="en-GB"/>
          </a:p>
        </p:txBody>
      </p:sp>
      <p:sp>
        <p:nvSpPr>
          <p:cNvPr id="23" name="Slide Number Placeholder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5C04925B-8131-48CE-8864-B13C3DE490B3}" type="slidenum">
              <a:rPr lang="en-GB" smtClean="0"/>
              <a:pPr/>
              <a:t>‹#›</a:t>
            </a:fld>
            <a:endParaRPr lang="en-GB"/>
          </a:p>
        </p:txBody>
      </p:sp>
    </p:spTree>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en.wikipedia.org/wiki/File:Coal_power_plant_Datteln_2_Crop1.png"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hyperlink" Target="http://www.asaltulis.com/" TargetMode="External"/><Relationship Id="rId1" Type="http://schemas.openxmlformats.org/officeDocument/2006/relationships/slideLayout" Target="../slideLayouts/slideLayout4.xml"/><Relationship Id="rId4" Type="http://schemas.openxmlformats.org/officeDocument/2006/relationships/image" Target="../media/image23.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owned.lv/images/x3x32940e3c84a8bb9931b5b67cfa2171e3.jpg"/>
          <p:cNvPicPr>
            <a:picLocks noChangeAspect="1" noChangeArrowheads="1"/>
          </p:cNvPicPr>
          <p:nvPr/>
        </p:nvPicPr>
        <p:blipFill>
          <a:blip r:embed="rId2"/>
          <a:srcRect/>
          <a:stretch>
            <a:fillRect/>
          </a:stretch>
        </p:blipFill>
        <p:spPr bwMode="auto">
          <a:xfrm>
            <a:off x="0" y="0"/>
            <a:ext cx="9144000" cy="12909176"/>
          </a:xfrm>
          <a:prstGeom prst="rect">
            <a:avLst/>
          </a:prstGeom>
          <a:noFill/>
        </p:spPr>
      </p:pic>
      <p:sp>
        <p:nvSpPr>
          <p:cNvPr id="2" name="Title 1"/>
          <p:cNvSpPr>
            <a:spLocks noGrp="1"/>
          </p:cNvSpPr>
          <p:nvPr>
            <p:ph type="ctrTitle"/>
          </p:nvPr>
        </p:nvSpPr>
        <p:spPr>
          <a:xfrm>
            <a:off x="1357290" y="1214422"/>
            <a:ext cx="6477000" cy="1828800"/>
          </a:xfrm>
        </p:spPr>
        <p:txBody>
          <a:bodyPr>
            <a:normAutofit/>
          </a:bodyPr>
          <a:lstStyle/>
          <a:p>
            <a:r>
              <a:rPr lang="en-GB" dirty="0" smtClean="0"/>
              <a:t>Can global climate change be stopped?</a:t>
            </a:r>
            <a:endParaRPr lang="en-GB" dirty="0"/>
          </a:p>
        </p:txBody>
      </p:sp>
      <p:sp>
        <p:nvSpPr>
          <p:cNvPr id="3" name="Subtitle 2"/>
          <p:cNvSpPr>
            <a:spLocks noGrp="1"/>
          </p:cNvSpPr>
          <p:nvPr>
            <p:ph type="subTitle" idx="1"/>
          </p:nvPr>
        </p:nvSpPr>
        <p:spPr/>
        <p:txBody>
          <a:bodyPr/>
          <a:lstStyle/>
          <a:p>
            <a:r>
              <a:rPr lang="en-GB" dirty="0" smtClean="0"/>
              <a:t>Change it before it changes you!</a:t>
            </a:r>
            <a:endParaRPr lang="en-GB"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Carbon capture and sequestration options"/>
          <p:cNvPicPr>
            <a:picLocks noChangeAspect="1" noChangeArrowheads="1"/>
          </p:cNvPicPr>
          <p:nvPr/>
        </p:nvPicPr>
        <p:blipFill>
          <a:blip r:embed="rId2"/>
          <a:srcRect/>
          <a:stretch>
            <a:fillRect/>
          </a:stretch>
        </p:blipFill>
        <p:spPr bwMode="auto">
          <a:xfrm>
            <a:off x="1259632" y="1124744"/>
            <a:ext cx="7177664" cy="5359702"/>
          </a:xfrm>
          <a:prstGeom prst="rect">
            <a:avLst/>
          </a:prstGeom>
          <a:noFill/>
          <a:ln w="76200">
            <a:solidFill>
              <a:schemeClr val="tx1"/>
            </a:solidFill>
          </a:ln>
        </p:spPr>
      </p:pic>
      <p:sp>
        <p:nvSpPr>
          <p:cNvPr id="2" name="Title 1"/>
          <p:cNvSpPr>
            <a:spLocks noGrp="1"/>
          </p:cNvSpPr>
          <p:nvPr>
            <p:ph type="title"/>
          </p:nvPr>
        </p:nvSpPr>
        <p:spPr>
          <a:xfrm>
            <a:off x="971600" y="260648"/>
            <a:ext cx="7772400" cy="914400"/>
          </a:xfrm>
        </p:spPr>
        <p:txBody>
          <a:bodyPr/>
          <a:lstStyle/>
          <a:p>
            <a:pPr algn="ctr"/>
            <a:r>
              <a:rPr lang="en-GB" dirty="0" smtClean="0"/>
              <a:t>Carbon capture</a:t>
            </a:r>
            <a:endParaRPr lang="en-GB" dirty="0"/>
          </a:p>
        </p:txBody>
      </p:sp>
      <p:sp>
        <p:nvSpPr>
          <p:cNvPr id="3" name="Content Placeholder 2"/>
          <p:cNvSpPr>
            <a:spLocks noGrp="1"/>
          </p:cNvSpPr>
          <p:nvPr>
            <p:ph idx="1"/>
          </p:nvPr>
        </p:nvSpPr>
        <p:spPr/>
        <p:txBody>
          <a:bodyPr/>
          <a:lstStyle/>
          <a:p>
            <a:endParaRPr lang="en-GB" dirty="0" smtClean="0"/>
          </a:p>
          <a:p>
            <a:endParaRPr lang="en-GB" dirty="0" smtClean="0"/>
          </a:p>
          <a:p>
            <a:endParaRPr lang="en-GB" dirty="0" smtClean="0"/>
          </a:p>
          <a:p>
            <a:endParaRPr lang="en-GB" dirty="0" smtClean="0"/>
          </a:p>
          <a:p>
            <a:endParaRPr lang="en-GB" sz="1600" dirty="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Carbon taxes</a:t>
            </a:r>
            <a:endParaRPr lang="en-GB" dirty="0"/>
          </a:p>
        </p:txBody>
      </p:sp>
      <p:sp>
        <p:nvSpPr>
          <p:cNvPr id="6" name="Content Placeholder 5"/>
          <p:cNvSpPr>
            <a:spLocks noGrp="1"/>
          </p:cNvSpPr>
          <p:nvPr>
            <p:ph sz="half" idx="1"/>
          </p:nvPr>
        </p:nvSpPr>
        <p:spPr/>
        <p:txBody>
          <a:bodyPr>
            <a:normAutofit fontScale="85000" lnSpcReduction="10000"/>
          </a:bodyPr>
          <a:lstStyle/>
          <a:p>
            <a:endParaRPr lang="en-GB"/>
          </a:p>
        </p:txBody>
      </p:sp>
      <p:sp>
        <p:nvSpPr>
          <p:cNvPr id="7" name="Content Placeholder 6"/>
          <p:cNvSpPr>
            <a:spLocks noGrp="1"/>
          </p:cNvSpPr>
          <p:nvPr>
            <p:ph sz="half" idx="2"/>
          </p:nvPr>
        </p:nvSpPr>
        <p:spPr/>
        <p:txBody>
          <a:bodyPr>
            <a:normAutofit fontScale="85000" lnSpcReduction="10000"/>
          </a:bodyPr>
          <a:lstStyle/>
          <a:p>
            <a:r>
              <a:rPr lang="en-GB" dirty="0" smtClean="0"/>
              <a:t>In the </a:t>
            </a:r>
            <a:r>
              <a:rPr lang="en-GB" dirty="0" err="1" smtClean="0"/>
              <a:t>Uk</a:t>
            </a:r>
            <a:r>
              <a:rPr lang="en-GB" dirty="0" smtClean="0"/>
              <a:t> It forces firms to measure and report their emissions - mostly the result of gas and electricity use - and then pay £12 per tonne of carbon dioxide they emit.</a:t>
            </a:r>
          </a:p>
          <a:p>
            <a:r>
              <a:rPr lang="en-GB" dirty="0" smtClean="0"/>
              <a:t>One problem however with this is that companies do not get any credit for sourcing some of their electricity from green sources.</a:t>
            </a:r>
          </a:p>
          <a:p>
            <a:endParaRPr lang="en-GB" dirty="0"/>
          </a:p>
        </p:txBody>
      </p:sp>
      <p:pic>
        <p:nvPicPr>
          <p:cNvPr id="24578" name="Picture 2" descr="Budget Briefcase"/>
          <p:cNvPicPr>
            <a:picLocks noChangeAspect="1" noChangeArrowheads="1"/>
          </p:cNvPicPr>
          <p:nvPr/>
        </p:nvPicPr>
        <p:blipFill>
          <a:blip r:embed="rId2"/>
          <a:srcRect/>
          <a:stretch>
            <a:fillRect/>
          </a:stretch>
        </p:blipFill>
        <p:spPr bwMode="auto">
          <a:xfrm>
            <a:off x="323528" y="1772816"/>
            <a:ext cx="4239723" cy="4536504"/>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http://upload.wikimedia.org/wikipedia/commons/thumb/d/d6/Coal_power_plant_Datteln_2_Crop1.png/300px-Coal_power_plant_Datteln_2_Crop1.png">
            <a:hlinkClick r:id="rId2"/>
          </p:cNvPr>
          <p:cNvPicPr>
            <a:picLocks noChangeAspect="1" noChangeArrowheads="1"/>
          </p:cNvPicPr>
          <p:nvPr/>
        </p:nvPicPr>
        <p:blipFill>
          <a:blip r:embed="rId3">
            <a:lum bright="70000" contrast="-70000"/>
          </a:blip>
          <a:srcRect/>
          <a:stretch>
            <a:fillRect/>
          </a:stretch>
        </p:blipFill>
        <p:spPr bwMode="auto">
          <a:xfrm>
            <a:off x="0" y="-891480"/>
            <a:ext cx="9144000" cy="8442963"/>
          </a:xfrm>
          <a:prstGeom prst="rect">
            <a:avLst/>
          </a:prstGeom>
          <a:noFill/>
        </p:spPr>
      </p:pic>
      <p:sp>
        <p:nvSpPr>
          <p:cNvPr id="2" name="Title 1"/>
          <p:cNvSpPr>
            <a:spLocks noGrp="1"/>
          </p:cNvSpPr>
          <p:nvPr>
            <p:ph type="title"/>
          </p:nvPr>
        </p:nvSpPr>
        <p:spPr/>
        <p:txBody>
          <a:bodyPr/>
          <a:lstStyle/>
          <a:p>
            <a:r>
              <a:rPr lang="en-GB" dirty="0" smtClean="0">
                <a:solidFill>
                  <a:schemeClr val="bg1"/>
                </a:solidFill>
              </a:rPr>
              <a:t>Carbon permits</a:t>
            </a:r>
            <a:endParaRPr lang="en-GB" dirty="0">
              <a:solidFill>
                <a:schemeClr val="bg1"/>
              </a:solidFill>
            </a:endParaRPr>
          </a:p>
        </p:txBody>
      </p:sp>
      <p:sp>
        <p:nvSpPr>
          <p:cNvPr id="3" name="Content Placeholder 2"/>
          <p:cNvSpPr>
            <a:spLocks noGrp="1"/>
          </p:cNvSpPr>
          <p:nvPr>
            <p:ph idx="1"/>
          </p:nvPr>
        </p:nvSpPr>
        <p:spPr/>
        <p:txBody>
          <a:bodyPr>
            <a:normAutofit/>
          </a:bodyPr>
          <a:lstStyle/>
          <a:p>
            <a:r>
              <a:rPr lang="en-GB" dirty="0" smtClean="0">
                <a:solidFill>
                  <a:schemeClr val="bg1"/>
                </a:solidFill>
              </a:rPr>
              <a:t>Companies can buy the right to emit a certain amount of a pollutant.</a:t>
            </a:r>
          </a:p>
          <a:p>
            <a:r>
              <a:rPr lang="en-GB" dirty="0" smtClean="0">
                <a:solidFill>
                  <a:schemeClr val="bg1"/>
                </a:solidFill>
              </a:rPr>
              <a:t>This encourages the company to reduce their emissions (they have to buy less permits).</a:t>
            </a:r>
          </a:p>
          <a:p>
            <a:r>
              <a:rPr lang="en-GB" dirty="0" smtClean="0">
                <a:solidFill>
                  <a:schemeClr val="bg1"/>
                </a:solidFill>
              </a:rPr>
              <a:t>The government can then use the money for green projects.</a:t>
            </a:r>
          </a:p>
          <a:p>
            <a:r>
              <a:rPr lang="en-GB" dirty="0" smtClean="0">
                <a:solidFill>
                  <a:schemeClr val="bg1"/>
                </a:solidFill>
              </a:rPr>
              <a:t>The problem may be when enforcing where the money is spent – nurses are getting sacked after all!</a:t>
            </a:r>
            <a:endParaRPr lang="en-GB" dirty="0">
              <a:solidFill>
                <a:schemeClr val="bg1"/>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http://www.eta.co.uk/files/icon_page_images/carbon-offsetting.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2" name="Title 1"/>
          <p:cNvSpPr>
            <a:spLocks noGrp="1"/>
          </p:cNvSpPr>
          <p:nvPr>
            <p:ph type="title"/>
          </p:nvPr>
        </p:nvSpPr>
        <p:spPr/>
        <p:txBody>
          <a:bodyPr/>
          <a:lstStyle/>
          <a:p>
            <a:pPr algn="r"/>
            <a:r>
              <a:rPr lang="en-GB" b="1" dirty="0" smtClean="0">
                <a:solidFill>
                  <a:schemeClr val="bg1"/>
                </a:solidFill>
              </a:rPr>
              <a:t>Carbon offsetting</a:t>
            </a:r>
            <a:endParaRPr lang="en-GB" b="1" dirty="0">
              <a:solidFill>
                <a:schemeClr val="bg1"/>
              </a:solidFill>
            </a:endParaRPr>
          </a:p>
        </p:txBody>
      </p:sp>
      <p:sp>
        <p:nvSpPr>
          <p:cNvPr id="3" name="Content Placeholder 2"/>
          <p:cNvSpPr>
            <a:spLocks noGrp="1"/>
          </p:cNvSpPr>
          <p:nvPr>
            <p:ph idx="1"/>
          </p:nvPr>
        </p:nvSpPr>
        <p:spPr/>
        <p:txBody>
          <a:bodyPr>
            <a:normAutofit lnSpcReduction="10000"/>
          </a:bodyPr>
          <a:lstStyle/>
          <a:p>
            <a:endParaRPr lang="en-GB" dirty="0" smtClean="0">
              <a:solidFill>
                <a:schemeClr val="bg1"/>
              </a:solidFill>
            </a:endParaRPr>
          </a:p>
          <a:p>
            <a:endParaRPr lang="en-GB" dirty="0" smtClean="0">
              <a:solidFill>
                <a:schemeClr val="bg1"/>
              </a:solidFill>
            </a:endParaRPr>
          </a:p>
          <a:p>
            <a:endParaRPr lang="en-GB" dirty="0" smtClean="0">
              <a:solidFill>
                <a:schemeClr val="bg1"/>
              </a:solidFill>
            </a:endParaRPr>
          </a:p>
          <a:p>
            <a:endParaRPr lang="en-GB" dirty="0" smtClean="0">
              <a:solidFill>
                <a:schemeClr val="bg1"/>
              </a:solidFill>
            </a:endParaRPr>
          </a:p>
          <a:p>
            <a:endParaRPr lang="en-GB" dirty="0" smtClean="0">
              <a:solidFill>
                <a:schemeClr val="bg1"/>
              </a:solidFill>
            </a:endParaRPr>
          </a:p>
          <a:p>
            <a:r>
              <a:rPr lang="en-GB" b="1" dirty="0" smtClean="0">
                <a:solidFill>
                  <a:schemeClr val="bg1"/>
                </a:solidFill>
              </a:rPr>
              <a:t>Companies can offset the amount of carbon dioxide that they release by investing in green projects such as wind farms or planting trees.</a:t>
            </a:r>
          </a:p>
          <a:p>
            <a:endParaRPr lang="en-GB" dirty="0">
              <a:solidFill>
                <a:schemeClr val="bg1"/>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Carbon Neutral?</a:t>
            </a:r>
            <a:endParaRPr lang="en-GB" dirty="0"/>
          </a:p>
        </p:txBody>
      </p:sp>
      <p:sp>
        <p:nvSpPr>
          <p:cNvPr id="6" name="Text Placeholder 5"/>
          <p:cNvSpPr>
            <a:spLocks noGrp="1"/>
          </p:cNvSpPr>
          <p:nvPr>
            <p:ph sz="half" idx="1"/>
          </p:nvPr>
        </p:nvSpPr>
        <p:spPr/>
        <p:txBody>
          <a:bodyPr/>
          <a:lstStyle/>
          <a:p>
            <a:r>
              <a:rPr lang="en-GB" dirty="0" smtClean="0"/>
              <a:t>The idea is to become carbon neutral – the amount of carbon released is offset by the amount sequestered (offset).</a:t>
            </a:r>
          </a:p>
          <a:p>
            <a:r>
              <a:rPr lang="en-GB" dirty="0" smtClean="0"/>
              <a:t>However this is not always the case e.g. </a:t>
            </a:r>
            <a:r>
              <a:rPr lang="en-GB" dirty="0" err="1" smtClean="0"/>
              <a:t>Biofuels</a:t>
            </a:r>
            <a:r>
              <a:rPr lang="en-GB" dirty="0" smtClean="0"/>
              <a:t>.</a:t>
            </a:r>
            <a:endParaRPr lang="en-GB" dirty="0"/>
          </a:p>
        </p:txBody>
      </p:sp>
      <p:sp>
        <p:nvSpPr>
          <p:cNvPr id="8" name="Content Placeholder 7"/>
          <p:cNvSpPr>
            <a:spLocks noGrp="1"/>
          </p:cNvSpPr>
          <p:nvPr>
            <p:ph sz="half" idx="2"/>
          </p:nvPr>
        </p:nvSpPr>
        <p:spPr/>
        <p:txBody>
          <a:bodyPr/>
          <a:lstStyle/>
          <a:p>
            <a:endParaRPr lang="en-GB"/>
          </a:p>
        </p:txBody>
      </p:sp>
      <p:pic>
        <p:nvPicPr>
          <p:cNvPr id="27650" name="Picture 2" descr="[09-10-02+Carbon+Neutrality.jpg]"/>
          <p:cNvPicPr>
            <a:picLocks noChangeAspect="1" noChangeArrowheads="1"/>
          </p:cNvPicPr>
          <p:nvPr/>
        </p:nvPicPr>
        <p:blipFill>
          <a:blip r:embed="rId2"/>
          <a:srcRect/>
          <a:stretch>
            <a:fillRect/>
          </a:stretch>
        </p:blipFill>
        <p:spPr bwMode="auto">
          <a:xfrm>
            <a:off x="4572000" y="1772816"/>
            <a:ext cx="4176464" cy="4536504"/>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dirty="0" smtClean="0"/>
              <a:t>Simples? – The problems reducing the footprint</a:t>
            </a:r>
            <a:endParaRPr lang="en-GB" sz="3200" dirty="0"/>
          </a:p>
        </p:txBody>
      </p:sp>
      <p:sp>
        <p:nvSpPr>
          <p:cNvPr id="5" name="Content Placeholder 4"/>
          <p:cNvSpPr>
            <a:spLocks noGrp="1"/>
          </p:cNvSpPr>
          <p:nvPr>
            <p:ph sz="half" idx="1"/>
          </p:nvPr>
        </p:nvSpPr>
        <p:spPr/>
        <p:txBody>
          <a:bodyPr>
            <a:normAutofit lnSpcReduction="10000"/>
          </a:bodyPr>
          <a:lstStyle/>
          <a:p>
            <a:r>
              <a:rPr lang="en-GB" dirty="0" smtClean="0"/>
              <a:t>Scientific disagreement over climate change.</a:t>
            </a:r>
          </a:p>
          <a:p>
            <a:r>
              <a:rPr lang="en-GB" dirty="0" smtClean="0"/>
              <a:t>Lifestyle change.</a:t>
            </a:r>
          </a:p>
          <a:p>
            <a:r>
              <a:rPr lang="en-GB" dirty="0" smtClean="0"/>
              <a:t>Cost to industry.</a:t>
            </a:r>
          </a:p>
          <a:p>
            <a:r>
              <a:rPr lang="en-GB" dirty="0" smtClean="0"/>
              <a:t>Incomplete international co-operation.</a:t>
            </a:r>
          </a:p>
          <a:p>
            <a:r>
              <a:rPr lang="en-GB" dirty="0" smtClean="0"/>
              <a:t>Lack of education and public information. </a:t>
            </a:r>
            <a:endParaRPr lang="en-GB" dirty="0"/>
          </a:p>
        </p:txBody>
      </p:sp>
      <p:sp>
        <p:nvSpPr>
          <p:cNvPr id="6" name="Content Placeholder 5"/>
          <p:cNvSpPr>
            <a:spLocks noGrp="1"/>
          </p:cNvSpPr>
          <p:nvPr>
            <p:ph sz="half" idx="2"/>
          </p:nvPr>
        </p:nvSpPr>
        <p:spPr/>
        <p:txBody>
          <a:bodyPr>
            <a:normAutofit lnSpcReduction="10000"/>
          </a:bodyPr>
          <a:lstStyle/>
          <a:p>
            <a:endParaRPr lang="en-GB"/>
          </a:p>
        </p:txBody>
      </p:sp>
      <p:pic>
        <p:nvPicPr>
          <p:cNvPr id="28674" name="Picture 2" descr="http://www.casinoonline.co.uk/images/blog/meerkat.jpg"/>
          <p:cNvPicPr>
            <a:picLocks noChangeAspect="1" noChangeArrowheads="1"/>
          </p:cNvPicPr>
          <p:nvPr/>
        </p:nvPicPr>
        <p:blipFill>
          <a:blip r:embed="rId2"/>
          <a:srcRect/>
          <a:stretch>
            <a:fillRect/>
          </a:stretch>
        </p:blipFill>
        <p:spPr bwMode="auto">
          <a:xfrm>
            <a:off x="4644007" y="1772816"/>
            <a:ext cx="4010651" cy="4032448"/>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sz="3200" dirty="0" smtClean="0"/>
              <a:t>Lifestyle change – can we live without this?</a:t>
            </a:r>
            <a:endParaRPr lang="en-GB" sz="3200" dirty="0"/>
          </a:p>
        </p:txBody>
      </p:sp>
      <p:graphicFrame>
        <p:nvGraphicFramePr>
          <p:cNvPr id="7" name="Content Placeholder 6"/>
          <p:cNvGraphicFramePr>
            <a:graphicFrameLocks noGrp="1"/>
          </p:cNvGraphicFramePr>
          <p:nvPr>
            <p:ph idx="1"/>
          </p:nvPr>
        </p:nvGraphicFramePr>
        <p:xfrm>
          <a:off x="914400" y="1783560"/>
          <a:ext cx="777240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Confusing reports</a:t>
            </a:r>
            <a:endParaRPr lang="en-GB" dirty="0"/>
          </a:p>
        </p:txBody>
      </p:sp>
      <p:sp>
        <p:nvSpPr>
          <p:cNvPr id="3" name="Content Placeholder 2"/>
          <p:cNvSpPr>
            <a:spLocks noGrp="1"/>
          </p:cNvSpPr>
          <p:nvPr>
            <p:ph idx="1"/>
          </p:nvPr>
        </p:nvSpPr>
        <p:spPr/>
        <p:txBody>
          <a:bodyPr/>
          <a:lstStyle/>
          <a:p>
            <a:endParaRPr lang="en-GB"/>
          </a:p>
        </p:txBody>
      </p:sp>
      <p:pic>
        <p:nvPicPr>
          <p:cNvPr id="29698" name="Picture 2" descr="http://www.asianoffbeat.com/OddNews/Climate-Change.jpg"/>
          <p:cNvPicPr>
            <a:picLocks noChangeAspect="1" noChangeArrowheads="1"/>
          </p:cNvPicPr>
          <p:nvPr/>
        </p:nvPicPr>
        <p:blipFill>
          <a:blip r:embed="rId2"/>
          <a:srcRect/>
          <a:stretch>
            <a:fillRect/>
          </a:stretch>
        </p:blipFill>
        <p:spPr bwMode="auto">
          <a:xfrm>
            <a:off x="899592" y="1412776"/>
            <a:ext cx="7776864" cy="4831318"/>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fontScale="92500" lnSpcReduction="20000"/>
          </a:bodyPr>
          <a:lstStyle/>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r>
              <a:rPr lang="en-GB" sz="2800" dirty="0" smtClean="0"/>
              <a:t>Al Gore said in an inconvenient truth that an increase in carbon dioxide has resulted in an increase in global temperatures. He used this graph Do you agree?</a:t>
            </a:r>
            <a:endParaRPr lang="en-GB" sz="2800" dirty="0"/>
          </a:p>
        </p:txBody>
      </p:sp>
      <p:pic>
        <p:nvPicPr>
          <p:cNvPr id="31746" name="Picture 2" descr="http://tucsoncitizen.com/wryheat/files/2009/06/460000-years1.jpg"/>
          <p:cNvPicPr>
            <a:picLocks noChangeAspect="1" noChangeArrowheads="1"/>
          </p:cNvPicPr>
          <p:nvPr/>
        </p:nvPicPr>
        <p:blipFill>
          <a:blip r:embed="rId2"/>
          <a:srcRect/>
          <a:stretch>
            <a:fillRect/>
          </a:stretch>
        </p:blipFill>
        <p:spPr bwMode="auto">
          <a:xfrm>
            <a:off x="683568" y="188640"/>
            <a:ext cx="7884369" cy="4594990"/>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GB" dirty="0" smtClean="0"/>
              <a:t>Which would you prefer?</a:t>
            </a:r>
            <a:endParaRPr lang="en-GB" dirty="0"/>
          </a:p>
        </p:txBody>
      </p:sp>
      <p:sp>
        <p:nvSpPr>
          <p:cNvPr id="5" name="Content Placeholder 4"/>
          <p:cNvSpPr>
            <a:spLocks noGrp="1"/>
          </p:cNvSpPr>
          <p:nvPr>
            <p:ph sz="half" idx="1"/>
          </p:nvPr>
        </p:nvSpPr>
        <p:spPr/>
        <p:txBody>
          <a:bodyPr/>
          <a:lstStyle/>
          <a:p>
            <a:endParaRPr lang="en-GB"/>
          </a:p>
        </p:txBody>
      </p:sp>
      <p:sp>
        <p:nvSpPr>
          <p:cNvPr id="6" name="Content Placeholder 5"/>
          <p:cNvSpPr>
            <a:spLocks noGrp="1"/>
          </p:cNvSpPr>
          <p:nvPr>
            <p:ph sz="half" idx="2"/>
          </p:nvPr>
        </p:nvSpPr>
        <p:spPr/>
        <p:txBody>
          <a:bodyPr/>
          <a:lstStyle/>
          <a:p>
            <a:endParaRPr lang="en-GB"/>
          </a:p>
        </p:txBody>
      </p:sp>
      <p:pic>
        <p:nvPicPr>
          <p:cNvPr id="33796" name="Picture 4" descr="Visit asaltulis.com : Decorating / Designing / Layouting ">
            <a:hlinkClick r:id="rId2"/>
          </p:cNvPr>
          <p:cNvPicPr>
            <a:picLocks noChangeAspect="1" noChangeArrowheads="1"/>
          </p:cNvPicPr>
          <p:nvPr/>
        </p:nvPicPr>
        <p:blipFill>
          <a:blip r:embed="rId3"/>
          <a:srcRect/>
          <a:stretch>
            <a:fillRect/>
          </a:stretch>
        </p:blipFill>
        <p:spPr bwMode="auto">
          <a:xfrm>
            <a:off x="4644008" y="1700808"/>
            <a:ext cx="4176464" cy="4608511"/>
          </a:xfrm>
          <a:prstGeom prst="rect">
            <a:avLst/>
          </a:prstGeom>
          <a:noFill/>
        </p:spPr>
      </p:pic>
      <p:pic>
        <p:nvPicPr>
          <p:cNvPr id="33798" name="Picture 6" descr="http://image46.webshots.com/47/9/4/46/389590446duWHiB_ph.jpg"/>
          <p:cNvPicPr>
            <a:picLocks noChangeAspect="1" noChangeArrowheads="1"/>
          </p:cNvPicPr>
          <p:nvPr/>
        </p:nvPicPr>
        <p:blipFill>
          <a:blip r:embed="rId4"/>
          <a:srcRect/>
          <a:stretch>
            <a:fillRect/>
          </a:stretch>
        </p:blipFill>
        <p:spPr bwMode="auto">
          <a:xfrm>
            <a:off x="323528" y="1700808"/>
            <a:ext cx="4176464" cy="4608512"/>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Aims</a:t>
            </a:r>
            <a:endParaRPr lang="en-GB" dirty="0"/>
          </a:p>
        </p:txBody>
      </p:sp>
      <p:sp>
        <p:nvSpPr>
          <p:cNvPr id="3" name="Content Placeholder 2"/>
          <p:cNvSpPr>
            <a:spLocks noGrp="1"/>
          </p:cNvSpPr>
          <p:nvPr>
            <p:ph idx="1"/>
          </p:nvPr>
        </p:nvSpPr>
        <p:spPr/>
        <p:txBody>
          <a:bodyPr/>
          <a:lstStyle/>
          <a:p>
            <a:r>
              <a:rPr lang="en-GB" dirty="0" smtClean="0"/>
              <a:t>Understand the term carbon footprint.</a:t>
            </a:r>
          </a:p>
          <a:p>
            <a:r>
              <a:rPr lang="en-GB" dirty="0" smtClean="0"/>
              <a:t>Identify some strategies that can reduce the amount of carbon dioxide emissions (including carbon capture and storage).</a:t>
            </a:r>
          </a:p>
          <a:p>
            <a:r>
              <a:rPr lang="en-GB" dirty="0" smtClean="0"/>
              <a:t>Explain some of the problems with reducing carbon footprints.</a:t>
            </a:r>
          </a:p>
          <a:p>
            <a:r>
              <a:rPr lang="en-GB" dirty="0" smtClean="0"/>
              <a:t>Understand the </a:t>
            </a:r>
            <a:r>
              <a:rPr lang="en-GB" smtClean="0"/>
              <a:t>problems environmental scientists face.</a:t>
            </a:r>
            <a:endParaRPr lang="en-GB"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dirty="0" smtClean="0"/>
              <a:t>Montreal Project – A success?</a:t>
            </a:r>
            <a:endParaRPr lang="en-GB" sz="3600" dirty="0"/>
          </a:p>
        </p:txBody>
      </p:sp>
      <p:sp>
        <p:nvSpPr>
          <p:cNvPr id="4" name="Content Placeholder 3"/>
          <p:cNvSpPr>
            <a:spLocks noGrp="1"/>
          </p:cNvSpPr>
          <p:nvPr>
            <p:ph sz="half" idx="1"/>
          </p:nvPr>
        </p:nvSpPr>
        <p:spPr/>
        <p:txBody>
          <a:bodyPr>
            <a:normAutofit fontScale="92500" lnSpcReduction="20000"/>
          </a:bodyPr>
          <a:lstStyle/>
          <a:p>
            <a:r>
              <a:rPr lang="en-GB" dirty="0" smtClean="0"/>
              <a:t>In 1985 Scientists discovered an area of our ozone that was much thinner than expected (hole in the ozone layer).</a:t>
            </a:r>
          </a:p>
          <a:p>
            <a:r>
              <a:rPr lang="en-GB" dirty="0" smtClean="0"/>
              <a:t>This was then linked to CFC’s (</a:t>
            </a:r>
            <a:r>
              <a:rPr lang="en-GB" dirty="0" err="1" smtClean="0"/>
              <a:t>Chloroflourocarbons</a:t>
            </a:r>
            <a:r>
              <a:rPr lang="en-GB" dirty="0" smtClean="0"/>
              <a:t>).</a:t>
            </a:r>
          </a:p>
          <a:p>
            <a:r>
              <a:rPr lang="en-GB" dirty="0" smtClean="0"/>
              <a:t>In 1987 27 governments signed the Montreal Protocol on Substances that Deplete the Ozone Layer.</a:t>
            </a:r>
            <a:endParaRPr lang="en-GB" dirty="0"/>
          </a:p>
        </p:txBody>
      </p:sp>
      <p:sp>
        <p:nvSpPr>
          <p:cNvPr id="5" name="Content Placeholder 4"/>
          <p:cNvSpPr>
            <a:spLocks noGrp="1"/>
          </p:cNvSpPr>
          <p:nvPr>
            <p:ph sz="half" idx="2"/>
          </p:nvPr>
        </p:nvSpPr>
        <p:spPr/>
        <p:txBody>
          <a:bodyPr>
            <a:normAutofit fontScale="92500" lnSpcReduction="20000"/>
          </a:bodyPr>
          <a:lstStyle/>
          <a:p>
            <a:endParaRPr lang="en-GB"/>
          </a:p>
        </p:txBody>
      </p:sp>
      <p:pic>
        <p:nvPicPr>
          <p:cNvPr id="32773" name="Picture 5"/>
          <p:cNvPicPr>
            <a:picLocks noChangeAspect="1" noChangeArrowheads="1"/>
          </p:cNvPicPr>
          <p:nvPr/>
        </p:nvPicPr>
        <p:blipFill>
          <a:blip r:embed="rId2"/>
          <a:srcRect/>
          <a:stretch>
            <a:fillRect/>
          </a:stretch>
        </p:blipFill>
        <p:spPr bwMode="auto">
          <a:xfrm>
            <a:off x="4644008" y="1772816"/>
            <a:ext cx="4104456" cy="453650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ts2.mm.bing.net/images/thumbnail.aspx?q=1399571290481&amp;id=dd8b4555fa0d36ff11087095472129e0&amp;url=http%3a%2f%2fgreenofficeprojects.org%2fblog%2fimages%2fcarbon-footprint-green.jpg"/>
          <p:cNvPicPr>
            <a:picLocks noChangeAspect="1" noChangeArrowheads="1"/>
          </p:cNvPicPr>
          <p:nvPr/>
        </p:nvPicPr>
        <p:blipFill>
          <a:blip r:embed="rId2"/>
          <a:srcRect/>
          <a:stretch>
            <a:fillRect/>
          </a:stretch>
        </p:blipFill>
        <p:spPr bwMode="auto">
          <a:xfrm>
            <a:off x="0" y="0"/>
            <a:ext cx="10450286" cy="6858000"/>
          </a:xfrm>
          <a:prstGeom prst="rect">
            <a:avLst/>
          </a:prstGeom>
          <a:noFill/>
        </p:spPr>
      </p:pic>
      <p:sp>
        <p:nvSpPr>
          <p:cNvPr id="2" name="Title 1"/>
          <p:cNvSpPr>
            <a:spLocks noGrp="1"/>
          </p:cNvSpPr>
          <p:nvPr>
            <p:ph type="title"/>
          </p:nvPr>
        </p:nvSpPr>
        <p:spPr/>
        <p:txBody>
          <a:bodyPr/>
          <a:lstStyle/>
          <a:p>
            <a:r>
              <a:rPr lang="en-GB" dirty="0" smtClean="0">
                <a:solidFill>
                  <a:schemeClr val="bg1"/>
                </a:solidFill>
              </a:rPr>
              <a:t>What is a carbon footprint?</a:t>
            </a:r>
            <a:endParaRPr lang="en-GB" dirty="0">
              <a:solidFill>
                <a:schemeClr val="bg1"/>
              </a:solidFill>
            </a:endParaRPr>
          </a:p>
        </p:txBody>
      </p:sp>
      <p:sp>
        <p:nvSpPr>
          <p:cNvPr id="3" name="Content Placeholder 2"/>
          <p:cNvSpPr>
            <a:spLocks noGrp="1"/>
          </p:cNvSpPr>
          <p:nvPr>
            <p:ph idx="1"/>
          </p:nvPr>
        </p:nvSpPr>
        <p:spPr>
          <a:noFill/>
        </p:spPr>
        <p:txBody>
          <a:bodyPr/>
          <a:lstStyle/>
          <a:p>
            <a:r>
              <a:rPr lang="en-GB" dirty="0" smtClean="0">
                <a:solidFill>
                  <a:schemeClr val="bg1"/>
                </a:solidFill>
              </a:rPr>
              <a:t>A carbon footprint is the environmental impact of the total amount of carbon dioxide and other greenhouse gases emitted over the full life cycle of the use of a product, service or event by individuals, specific activities or areas.</a:t>
            </a:r>
            <a:endParaRPr lang="en-GB" dirty="0">
              <a:solidFill>
                <a:schemeClr val="bg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2" descr="http://www.solarbotanic.com/wordpress/wp-content/uploads/carbonfp3.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Cutting down on our footprint</a:t>
            </a:r>
            <a:endParaRPr lang="en-GB" dirty="0"/>
          </a:p>
        </p:txBody>
      </p:sp>
      <p:sp>
        <p:nvSpPr>
          <p:cNvPr id="5" name="Content Placeholder 4"/>
          <p:cNvSpPr>
            <a:spLocks noGrp="1"/>
          </p:cNvSpPr>
          <p:nvPr>
            <p:ph sz="half" idx="1"/>
          </p:nvPr>
        </p:nvSpPr>
        <p:spPr/>
        <p:txBody>
          <a:bodyPr/>
          <a:lstStyle/>
          <a:p>
            <a:r>
              <a:rPr lang="en-GB" dirty="0" smtClean="0"/>
              <a:t>Although there is still much debate on global climate change and the real cause, it is widely accepted that it would be wise to reduce the amount of carbon dioxide we emit.</a:t>
            </a:r>
          </a:p>
          <a:p>
            <a:r>
              <a:rPr lang="en-GB" dirty="0" smtClean="0"/>
              <a:t>How do we do it?</a:t>
            </a:r>
            <a:endParaRPr lang="en-GB" dirty="0"/>
          </a:p>
        </p:txBody>
      </p:sp>
      <p:sp>
        <p:nvSpPr>
          <p:cNvPr id="6" name="Content Placeholder 5"/>
          <p:cNvSpPr>
            <a:spLocks noGrp="1"/>
          </p:cNvSpPr>
          <p:nvPr>
            <p:ph sz="half" idx="2"/>
          </p:nvPr>
        </p:nvSpPr>
        <p:spPr/>
        <p:txBody>
          <a:bodyPr/>
          <a:lstStyle/>
          <a:p>
            <a:endParaRPr lang="en-GB"/>
          </a:p>
        </p:txBody>
      </p:sp>
      <p:pic>
        <p:nvPicPr>
          <p:cNvPr id="17410" name="Picture 2" descr="Defra carbon footprint campaign"/>
          <p:cNvPicPr>
            <a:picLocks noChangeAspect="1" noChangeArrowheads="1"/>
          </p:cNvPicPr>
          <p:nvPr/>
        </p:nvPicPr>
        <p:blipFill>
          <a:blip r:embed="rId2"/>
          <a:srcRect/>
          <a:stretch>
            <a:fillRect/>
          </a:stretch>
        </p:blipFill>
        <p:spPr bwMode="auto">
          <a:xfrm>
            <a:off x="4644007" y="1772816"/>
            <a:ext cx="4104453" cy="4104456"/>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99592" y="404664"/>
            <a:ext cx="7772400" cy="914400"/>
          </a:xfrm>
        </p:spPr>
        <p:txBody>
          <a:bodyPr/>
          <a:lstStyle/>
          <a:p>
            <a:r>
              <a:rPr lang="en-GB" dirty="0" smtClean="0"/>
              <a:t>This is how!</a:t>
            </a:r>
            <a:endParaRPr lang="en-GB" dirty="0"/>
          </a:p>
        </p:txBody>
      </p:sp>
      <p:graphicFrame>
        <p:nvGraphicFramePr>
          <p:cNvPr id="7" name="Content Placeholder 6"/>
          <p:cNvGraphicFramePr>
            <a:graphicFrameLocks noGrp="1"/>
          </p:cNvGraphicFramePr>
          <p:nvPr>
            <p:ph idx="1"/>
          </p:nvPr>
        </p:nvGraphicFramePr>
        <p:xfrm>
          <a:off x="899592" y="1124744"/>
          <a:ext cx="7772400" cy="55188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obama biofuels.jpg"/>
          <p:cNvPicPr>
            <a:picLocks noChangeAspect="1" noChangeArrowheads="1"/>
          </p:cNvPicPr>
          <p:nvPr/>
        </p:nvPicPr>
        <p:blipFill>
          <a:blip r:embed="rId2">
            <a:duotone>
              <a:schemeClr val="accent3">
                <a:shade val="45000"/>
                <a:satMod val="135000"/>
              </a:schemeClr>
              <a:prstClr val="white"/>
            </a:duotone>
          </a:blip>
          <a:srcRect/>
          <a:stretch>
            <a:fillRect/>
          </a:stretch>
        </p:blipFill>
        <p:spPr bwMode="auto">
          <a:xfrm>
            <a:off x="-1" y="0"/>
            <a:ext cx="9638267" cy="6858000"/>
          </a:xfrm>
          <a:prstGeom prst="rect">
            <a:avLst/>
          </a:prstGeom>
          <a:noFill/>
        </p:spPr>
      </p:pic>
      <p:sp>
        <p:nvSpPr>
          <p:cNvPr id="2" name="Title 1"/>
          <p:cNvSpPr>
            <a:spLocks noGrp="1"/>
          </p:cNvSpPr>
          <p:nvPr>
            <p:ph type="title"/>
          </p:nvPr>
        </p:nvSpPr>
        <p:spPr/>
        <p:txBody>
          <a:bodyPr/>
          <a:lstStyle/>
          <a:p>
            <a:r>
              <a:rPr lang="en-GB" dirty="0" smtClean="0">
                <a:solidFill>
                  <a:schemeClr val="bg1"/>
                </a:solidFill>
              </a:rPr>
              <a:t>Alternative energies – (the most likely)</a:t>
            </a:r>
            <a:endParaRPr lang="en-GB" dirty="0">
              <a:solidFill>
                <a:schemeClr val="bg1"/>
              </a:solidFill>
            </a:endParaRPr>
          </a:p>
        </p:txBody>
      </p:sp>
      <p:sp>
        <p:nvSpPr>
          <p:cNvPr id="3" name="Content Placeholder 2"/>
          <p:cNvSpPr>
            <a:spLocks noGrp="1"/>
          </p:cNvSpPr>
          <p:nvPr>
            <p:ph idx="1"/>
          </p:nvPr>
        </p:nvSpPr>
        <p:spPr/>
        <p:txBody>
          <a:bodyPr/>
          <a:lstStyle/>
          <a:p>
            <a:r>
              <a:rPr lang="en-GB" dirty="0" smtClean="0">
                <a:solidFill>
                  <a:schemeClr val="bg1"/>
                </a:solidFill>
              </a:rPr>
              <a:t>Bio fuels such as ethanol and biodiesel. They are renewable and almost carbon neutral e.g. They absorb as much carbon dioxide (via photosynthesis) as they release when combusted in engines.</a:t>
            </a:r>
          </a:p>
          <a:p>
            <a:r>
              <a:rPr lang="en-GB" dirty="0" smtClean="0">
                <a:solidFill>
                  <a:schemeClr val="bg1"/>
                </a:solidFill>
              </a:rPr>
              <a:t>However, they replace crops meaning food prices increase, habitats are lost and the transport and processing of the fuel mean they are not actually carbon neutral.</a:t>
            </a:r>
          </a:p>
          <a:p>
            <a:endParaRPr lang="en-GB" dirty="0">
              <a:solidFill>
                <a:schemeClr val="bg1"/>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dirty="0" smtClean="0"/>
              <a:t>Wind, wave, solar – all renewable</a:t>
            </a:r>
            <a:endParaRPr lang="en-GB" sz="3200" dirty="0"/>
          </a:p>
        </p:txBody>
      </p:sp>
      <p:graphicFrame>
        <p:nvGraphicFramePr>
          <p:cNvPr id="4" name="Content Placeholder 3"/>
          <p:cNvGraphicFramePr>
            <a:graphicFrameLocks noGrp="1"/>
          </p:cNvGraphicFramePr>
          <p:nvPr>
            <p:ph idx="1"/>
          </p:nvPr>
        </p:nvGraphicFramePr>
        <p:xfrm>
          <a:off x="914400" y="1783560"/>
          <a:ext cx="777240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http://4.bp.blogspot.com/_zA-tBZ1O9ps/TQaH2NxbneI/AAAAAAAACC4/HsJ6UvfPpvg/s200/Energy-Conservation-Ideas.jpg"/>
          <p:cNvPicPr>
            <a:picLocks noChangeAspect="1" noChangeArrowheads="1"/>
          </p:cNvPicPr>
          <p:nvPr/>
        </p:nvPicPr>
        <p:blipFill>
          <a:blip r:embed="rId2"/>
          <a:srcRect/>
          <a:stretch>
            <a:fillRect/>
          </a:stretch>
        </p:blipFill>
        <p:spPr bwMode="auto">
          <a:xfrm>
            <a:off x="0" y="-819472"/>
            <a:ext cx="9144000" cy="9098286"/>
          </a:xfrm>
          <a:prstGeom prst="rect">
            <a:avLst/>
          </a:prstGeom>
          <a:noFill/>
        </p:spPr>
      </p:pic>
      <p:sp>
        <p:nvSpPr>
          <p:cNvPr id="2" name="Title 1"/>
          <p:cNvSpPr>
            <a:spLocks noGrp="1"/>
          </p:cNvSpPr>
          <p:nvPr>
            <p:ph type="title"/>
          </p:nvPr>
        </p:nvSpPr>
        <p:spPr/>
        <p:txBody>
          <a:bodyPr/>
          <a:lstStyle/>
          <a:p>
            <a:pPr algn="ctr"/>
            <a:r>
              <a:rPr lang="en-GB" b="1" u="sng" dirty="0" smtClean="0">
                <a:solidFill>
                  <a:schemeClr val="bg1"/>
                </a:solidFill>
              </a:rPr>
              <a:t>Energy conservation</a:t>
            </a:r>
            <a:endParaRPr lang="en-GB" b="1" u="sng" dirty="0">
              <a:solidFill>
                <a:schemeClr val="bg1"/>
              </a:solidFill>
            </a:endParaRPr>
          </a:p>
        </p:txBody>
      </p:sp>
      <p:graphicFrame>
        <p:nvGraphicFramePr>
          <p:cNvPr id="7" name="Content Placeholder 6"/>
          <p:cNvGraphicFramePr>
            <a:graphicFrameLocks noGrp="1"/>
          </p:cNvGraphicFramePr>
          <p:nvPr>
            <p:ph idx="1"/>
          </p:nvPr>
        </p:nvGraphicFramePr>
        <p:xfrm>
          <a:off x="914400" y="1784350"/>
          <a:ext cx="7772400"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690</TotalTime>
  <Words>591</Words>
  <Application>Microsoft Office PowerPoint</Application>
  <PresentationFormat>On-screen Show (4:3)</PresentationFormat>
  <Paragraphs>76</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Metro</vt:lpstr>
      <vt:lpstr>Can global climate change be stopped?</vt:lpstr>
      <vt:lpstr>Aims</vt:lpstr>
      <vt:lpstr>What is a carbon footprint?</vt:lpstr>
      <vt:lpstr>PowerPoint Presentation</vt:lpstr>
      <vt:lpstr>Cutting down on our footprint</vt:lpstr>
      <vt:lpstr>This is how!</vt:lpstr>
      <vt:lpstr>Alternative energies – (the most likely)</vt:lpstr>
      <vt:lpstr>Wind, wave, solar – all renewable</vt:lpstr>
      <vt:lpstr>Energy conservation</vt:lpstr>
      <vt:lpstr>Carbon capture</vt:lpstr>
      <vt:lpstr>Carbon taxes</vt:lpstr>
      <vt:lpstr>Carbon permits</vt:lpstr>
      <vt:lpstr>Carbon offsetting</vt:lpstr>
      <vt:lpstr>Carbon Neutral?</vt:lpstr>
      <vt:lpstr>Simples? – The problems reducing the footprint</vt:lpstr>
      <vt:lpstr>Lifestyle change – can we live without this?</vt:lpstr>
      <vt:lpstr>Confusing reports</vt:lpstr>
      <vt:lpstr>PowerPoint Presentation</vt:lpstr>
      <vt:lpstr>Which would you prefer?</vt:lpstr>
      <vt:lpstr>Montreal Project – A success?</vt:lpstr>
    </vt:vector>
  </TitlesOfParts>
  <Company>RM plc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are the potential effects of global warming?</dc:title>
  <dc:creator>cbillington</dc:creator>
  <cp:lastModifiedBy>Jen Wood</cp:lastModifiedBy>
  <cp:revision>59</cp:revision>
  <dcterms:created xsi:type="dcterms:W3CDTF">2010-02-08T08:14:31Z</dcterms:created>
  <dcterms:modified xsi:type="dcterms:W3CDTF">2014-04-21T14:24:41Z</dcterms:modified>
</cp:coreProperties>
</file>