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56" y="-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4AB5E-D49C-4145-9C9D-DD8A432ACAA7}" type="datetimeFigureOut">
              <a:rPr lang="en-US" smtClean="0"/>
              <a:pPr/>
              <a:t>4/20/2014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F9DEC-162B-4614-BDF4-2CBF199DD1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4AB5E-D49C-4145-9C9D-DD8A432ACAA7}" type="datetimeFigureOut">
              <a:rPr lang="en-US" smtClean="0"/>
              <a:pPr/>
              <a:t>4/20/2014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F9DEC-162B-4614-BDF4-2CBF199DD1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4AB5E-D49C-4145-9C9D-DD8A432ACAA7}" type="datetimeFigureOut">
              <a:rPr lang="en-US" smtClean="0"/>
              <a:pPr/>
              <a:t>4/20/2014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F9DEC-162B-4614-BDF4-2CBF199DD1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4AB5E-D49C-4145-9C9D-DD8A432ACAA7}" type="datetimeFigureOut">
              <a:rPr lang="en-US" smtClean="0"/>
              <a:pPr/>
              <a:t>4/20/2014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F9DEC-162B-4614-BDF4-2CBF199DD1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4AB5E-D49C-4145-9C9D-DD8A432ACAA7}" type="datetimeFigureOut">
              <a:rPr lang="en-US" smtClean="0"/>
              <a:pPr/>
              <a:t>4/20/2014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F9DEC-162B-4614-BDF4-2CBF199DD1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4AB5E-D49C-4145-9C9D-DD8A432ACAA7}" type="datetimeFigureOut">
              <a:rPr lang="en-US" smtClean="0"/>
              <a:pPr/>
              <a:t>4/20/2014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F9DEC-162B-4614-BDF4-2CBF199DD1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4AB5E-D49C-4145-9C9D-DD8A432ACAA7}" type="datetimeFigureOut">
              <a:rPr lang="en-US" smtClean="0"/>
              <a:pPr/>
              <a:t>4/20/2014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F9DEC-162B-4614-BDF4-2CBF199DD1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4AB5E-D49C-4145-9C9D-DD8A432ACAA7}" type="datetimeFigureOut">
              <a:rPr lang="en-US" smtClean="0"/>
              <a:pPr/>
              <a:t>4/20/2014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F9DEC-162B-4614-BDF4-2CBF199DD1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4AB5E-D49C-4145-9C9D-DD8A432ACAA7}" type="datetimeFigureOut">
              <a:rPr lang="en-US" smtClean="0"/>
              <a:pPr/>
              <a:t>4/20/2014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F9DEC-162B-4614-BDF4-2CBF199DD1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4AB5E-D49C-4145-9C9D-DD8A432ACAA7}" type="datetimeFigureOut">
              <a:rPr lang="en-US" smtClean="0"/>
              <a:pPr/>
              <a:t>4/20/2014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F9DEC-162B-4614-BDF4-2CBF199DD1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4AB5E-D49C-4145-9C9D-DD8A432ACAA7}" type="datetimeFigureOut">
              <a:rPr lang="en-US" smtClean="0"/>
              <a:pPr/>
              <a:t>4/20/2014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F9DEC-162B-4614-BDF4-2CBF199DD1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34AB5E-D49C-4145-9C9D-DD8A432ACAA7}" type="datetimeFigureOut">
              <a:rPr lang="en-US" smtClean="0"/>
              <a:pPr/>
              <a:t>4/20/2014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DF9DEC-162B-4614-BDF4-2CBF199DD10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UZgcQoXmu9Y" TargetMode="External"/><Relationship Id="rId2" Type="http://schemas.openxmlformats.org/officeDocument/2006/relationships/hyperlink" Target="http://youtu.be/yh5Ev8VEbZ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hyperlink" Target="http://www.greenpeace.org/usa/en/news-and-blogs/campaign-blog/wmds-found-at-last/blog/25001/#comment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ttp://www.fishingfury.com/wp-content/uploads/2009/05/garbage-oce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914399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What are the Threats to the Worlds Oceans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447800"/>
            <a:ext cx="6400800" cy="17526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IB Geography</a:t>
            </a:r>
          </a:p>
          <a:p>
            <a:r>
              <a:rPr lang="en-US" sz="1800" dirty="0" smtClean="0"/>
              <a:t>Piers Tainsh</a:t>
            </a:r>
            <a:endParaRPr lang="en-US" sz="1800" dirty="0"/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5813941"/>
            <a:ext cx="5943600" cy="1044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causes of dead zones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05400"/>
            <a:ext cx="8458200" cy="1371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Which is natural and which anthropogenic?</a:t>
            </a:r>
          </a:p>
          <a:p>
            <a:r>
              <a:rPr lang="en-US" u="sng" dirty="0" smtClean="0">
                <a:hlinkClick r:id="rId2"/>
              </a:rPr>
              <a:t>http://youtu.be/yh5Ev8VEbZ0</a:t>
            </a:r>
            <a:r>
              <a:rPr lang="en-US" u="sng" dirty="0" smtClean="0"/>
              <a:t> - </a:t>
            </a:r>
          </a:p>
          <a:p>
            <a:r>
              <a:rPr lang="en-US" dirty="0" smtClean="0">
                <a:hlinkClick r:id="rId3"/>
              </a:rPr>
              <a:t>http://www.youtube.com/watch?v=UZgcQoXmu9Y</a:t>
            </a:r>
            <a:endParaRPr lang="en-US" u="sng" dirty="0" smtClean="0"/>
          </a:p>
          <a:p>
            <a:endParaRPr lang="en-US" dirty="0"/>
          </a:p>
        </p:txBody>
      </p:sp>
      <p:pic>
        <p:nvPicPr>
          <p:cNvPr id="4" name="Picture 3" descr="http://www.ecosphericblog.com/wp-content/uploads/2010/04/deadzone_how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1371600"/>
            <a:ext cx="5029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Ocean dead zones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1371600"/>
            <a:ext cx="3581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715000"/>
            <a:ext cx="9144000" cy="1143000"/>
          </a:xfrm>
        </p:spPr>
        <p:txBody>
          <a:bodyPr>
            <a:noAutofit/>
          </a:bodyPr>
          <a:lstStyle/>
          <a:p>
            <a:r>
              <a:rPr lang="en-US" sz="2600" dirty="0" smtClean="0"/>
              <a:t>Describe the pattern of human influence on the worlds oceans.</a:t>
            </a:r>
          </a:p>
          <a:p>
            <a:r>
              <a:rPr lang="en-US" sz="2600" dirty="0" smtClean="0"/>
              <a:t>Explain the pattern.</a:t>
            </a:r>
            <a:endParaRPr lang="en-US" sz="2600" dirty="0"/>
          </a:p>
        </p:txBody>
      </p:sp>
      <p:pic>
        <p:nvPicPr>
          <p:cNvPr id="4" name="Picture 3" descr="http://www.scientificamerican.com/media/inline/1E412D01-B7BB-FA8D-B0D3F3F54039A39C_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0"/>
            <a:ext cx="76962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276600"/>
            <a:ext cx="8686800" cy="3276600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en-US" dirty="0" smtClean="0"/>
              <a:t>What are the Sources of Pollution?</a:t>
            </a:r>
          </a:p>
          <a:p>
            <a:pPr algn="ctr">
              <a:buNone/>
            </a:pPr>
            <a:r>
              <a:rPr lang="en-US" dirty="0" smtClean="0"/>
              <a:t>Many but they include</a:t>
            </a:r>
          </a:p>
          <a:p>
            <a:r>
              <a:rPr lang="en-US" dirty="0" smtClean="0"/>
              <a:t>Dredging of </a:t>
            </a:r>
            <a:r>
              <a:rPr lang="en-US" dirty="0" err="1" smtClean="0"/>
              <a:t>harbours</a:t>
            </a:r>
            <a:r>
              <a:rPr lang="en-US" dirty="0" smtClean="0"/>
              <a:t> brings sunk heavy metals and petrochemicals to the surface</a:t>
            </a:r>
          </a:p>
          <a:p>
            <a:r>
              <a:rPr lang="en-US" dirty="0" smtClean="0"/>
              <a:t>Sewage </a:t>
            </a:r>
          </a:p>
          <a:p>
            <a:r>
              <a:rPr lang="en-US" dirty="0" smtClean="0"/>
              <a:t>Industrial waste and radioactive waste</a:t>
            </a:r>
          </a:p>
          <a:p>
            <a:r>
              <a:rPr lang="en-US" dirty="0" smtClean="0"/>
              <a:t>Farming waste – nitrates and phosphates</a:t>
            </a:r>
          </a:p>
          <a:p>
            <a:r>
              <a:rPr lang="en-US" dirty="0" smtClean="0"/>
              <a:t>Oil run off from roads (60m </a:t>
            </a:r>
            <a:r>
              <a:rPr lang="en-US" dirty="0" err="1" smtClean="0"/>
              <a:t>litres</a:t>
            </a:r>
            <a:r>
              <a:rPr lang="en-US" dirty="0" smtClean="0"/>
              <a:t> alone from USA)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590925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://ops.fhwa.dot.gov/freight/publications/fhwaop03004/img/bost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5587" y="381000"/>
            <a:ext cx="3718413" cy="2514600"/>
          </a:xfrm>
          <a:prstGeom prst="rect">
            <a:avLst/>
          </a:prstGeom>
          <a:noFill/>
        </p:spPr>
      </p:pic>
      <p:pic>
        <p:nvPicPr>
          <p:cNvPr id="1030" name="Picture 6" descr="http://blog.thomasfrank.org/wp-content/uploads/2009/08/warning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-1"/>
            <a:ext cx="1600200" cy="30607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638800"/>
            <a:ext cx="8229600" cy="8683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Describe the sources of and potential effects of different types of waste</a:t>
            </a:r>
            <a:endParaRPr lang="en-US" dirty="0"/>
          </a:p>
        </p:txBody>
      </p:sp>
      <p:pic>
        <p:nvPicPr>
          <p:cNvPr id="18434" name="Picture 2" descr="http://www.worldculturepictorial.com/images/content_2/water-ocean-pollu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57" y="-1"/>
            <a:ext cx="8755943" cy="5562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733800" cy="1371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are the Effects of Oil?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3581400" cy="4906963"/>
          </a:xfrm>
        </p:spPr>
        <p:txBody>
          <a:bodyPr/>
          <a:lstStyle/>
          <a:p>
            <a:r>
              <a:rPr lang="en-US" dirty="0" smtClean="0"/>
              <a:t>At all levels of production, transportation and use it can pollute oceans.</a:t>
            </a:r>
            <a:endParaRPr lang="en-US" dirty="0"/>
          </a:p>
        </p:txBody>
      </p:sp>
      <p:pic>
        <p:nvPicPr>
          <p:cNvPr id="16386" name="Picture 2" descr="http://themaritimeblog.com/wp-content/uploads/2009/09/3884430554_29b66426db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1676400"/>
            <a:ext cx="3276600" cy="2184400"/>
          </a:xfrm>
          <a:prstGeom prst="rect">
            <a:avLst/>
          </a:prstGeom>
          <a:noFill/>
        </p:spPr>
      </p:pic>
      <p:sp>
        <p:nvSpPr>
          <p:cNvPr id="16388" name="AutoShape 4" descr="http://www.thegrio.com/assets_c/2010/06/nigeria-oil-spill-thumb-400xauto-1052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390" name="Picture 6" descr="http://www.thegrio.com/assets_c/2010/06/nigeria-oil-spill-thumb-400xauto-105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2057400"/>
            <a:ext cx="2641600" cy="1981200"/>
          </a:xfrm>
          <a:prstGeom prst="rect">
            <a:avLst/>
          </a:prstGeom>
          <a:noFill/>
        </p:spPr>
      </p:pic>
      <p:pic>
        <p:nvPicPr>
          <p:cNvPr id="16392" name="Picture 8" descr="http://www.fastcompany.com/pics/sites/fastcompany.com.mba/linkedfiles/imagecache/slideshowlarge/slideshows/exxon-valdez_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4191000"/>
            <a:ext cx="3429000" cy="2449286"/>
          </a:xfrm>
          <a:prstGeom prst="rect">
            <a:avLst/>
          </a:prstGeom>
          <a:noFill/>
        </p:spPr>
      </p:pic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3850" y="4038600"/>
            <a:ext cx="501015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19600" y="0"/>
            <a:ext cx="3810000" cy="1742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0" y="5638800"/>
            <a:ext cx="3657600" cy="12192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hlinkClick r:id="rId2"/>
              </a:rPr>
              <a:t>Nuclear waste drums dumped onto </a:t>
            </a:r>
            <a:r>
              <a:rPr lang="en-US" dirty="0" err="1" smtClean="0">
                <a:hlinkClick r:id="rId2"/>
              </a:rPr>
              <a:t>greenpeace</a:t>
            </a:r>
            <a:r>
              <a:rPr lang="en-US" dirty="0" smtClean="0">
                <a:hlinkClick r:id="rId2"/>
              </a:rPr>
              <a:t> boat.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600"/>
            <a:ext cx="5628424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72100" y="0"/>
            <a:ext cx="3771900" cy="562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 descr="http://cdn1.alexanderhiggins.com/wp-content/uploads/2011/04/How-TEPCOs-3-million-gallons-of-radioactive-water-will-spread-trhough-the-Pacific-Ocea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19400" y="2743200"/>
            <a:ext cx="2590800" cy="1943100"/>
          </a:xfrm>
          <a:prstGeom prst="rect">
            <a:avLst/>
          </a:prstGeom>
          <a:noFill/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4743450"/>
            <a:ext cx="5210175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3733800"/>
            <a:ext cx="3276600" cy="954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9" descr="http://bellona.org/imagearchive/ingressimage_ingressimage_Nuclear_symbol-3.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90600" y="2743200"/>
            <a:ext cx="1447800" cy="960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http://asustainablecity.com/wp-content/uploads/2011/03/plastic-oce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0"/>
            <a:ext cx="6858000" cy="3352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91100" y="0"/>
            <a:ext cx="415290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Plastic debris found in the stomach of a triggerfish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41333" y="3886200"/>
            <a:ext cx="4402667" cy="2971800"/>
          </a:xfrm>
          <a:prstGeom prst="rect">
            <a:avLst/>
          </a:prstGeom>
          <a:noFill/>
        </p:spPr>
      </p:pic>
      <p:pic>
        <p:nvPicPr>
          <p:cNvPr id="1030" name="Picture 6" descr="http://www.issues.cc/uploads/turtle-eating-plastic-20110624-15252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276600"/>
            <a:ext cx="5029200" cy="3771900"/>
          </a:xfrm>
          <a:prstGeom prst="rect">
            <a:avLst/>
          </a:prstGeom>
          <a:noFill/>
        </p:spPr>
      </p:pic>
      <p:pic>
        <p:nvPicPr>
          <p:cNvPr id="1036" name="Picture 12" descr="http://discovermagazine.com/2008/jul/10-the-worlds-largest-dump/noaa_hawai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38600" y="5860472"/>
            <a:ext cx="1905000" cy="997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C:\Users\Piers.TCSLaptop08\Downloads\3486391918_f13be1397d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296" y="1"/>
            <a:ext cx="9102704" cy="68892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2667000" cy="1524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Dead Zones and Red Tides</a:t>
            </a:r>
            <a:endParaRPr lang="en-US" dirty="0"/>
          </a:p>
        </p:txBody>
      </p:sp>
      <p:pic>
        <p:nvPicPr>
          <p:cNvPr id="21508" name="Picture 4" descr="http://www.diasporamacaense.org/Dead%20Fis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89199"/>
            <a:ext cx="3276600" cy="4368801"/>
          </a:xfrm>
          <a:prstGeom prst="rect">
            <a:avLst/>
          </a:prstGeom>
          <a:noFill/>
        </p:spPr>
      </p:pic>
      <p:pic>
        <p:nvPicPr>
          <p:cNvPr id="21510" name="Picture 6" descr="http://www.vabayblues.org/images/Dead-zo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0"/>
            <a:ext cx="1524000" cy="2618154"/>
          </a:xfrm>
          <a:prstGeom prst="rect">
            <a:avLst/>
          </a:prstGeom>
          <a:noFill/>
        </p:spPr>
      </p:pic>
      <p:pic>
        <p:nvPicPr>
          <p:cNvPr id="21512" name="Picture 8" descr="http://laterallineco.com/blog/wp-content/uploads/2008/08/marine_dead_zones_ma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90850" y="2514600"/>
            <a:ext cx="6153150" cy="4343400"/>
          </a:xfrm>
          <a:prstGeom prst="rect">
            <a:avLst/>
          </a:prstGeom>
          <a:noFill/>
        </p:spPr>
      </p:pic>
      <p:pic>
        <p:nvPicPr>
          <p:cNvPr id="21514" name="Picture 10" descr="http://serc.carleton.edu/images/microbelife/topics/red_tide_genera.v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07774" y="0"/>
            <a:ext cx="2792061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139</Words>
  <Application>Microsoft Office PowerPoint</Application>
  <PresentationFormat>On-screen Show (4:3)</PresentationFormat>
  <Paragraphs>21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What are the Threats to the Worlds Oceans</vt:lpstr>
      <vt:lpstr>PowerPoint Presentation</vt:lpstr>
      <vt:lpstr>PowerPoint Presentation</vt:lpstr>
      <vt:lpstr>PowerPoint Presentation</vt:lpstr>
      <vt:lpstr>What are the Effects of Oil?</vt:lpstr>
      <vt:lpstr>PowerPoint Presentation</vt:lpstr>
      <vt:lpstr>PowerPoint Presentation</vt:lpstr>
      <vt:lpstr>PowerPoint Presentation</vt:lpstr>
      <vt:lpstr>Dead Zones and Red Tides</vt:lpstr>
      <vt:lpstr>Different causes of dead zones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piers.tainsh</dc:creator>
  <cp:lastModifiedBy>Jen Wood</cp:lastModifiedBy>
  <cp:revision>4</cp:revision>
  <dcterms:created xsi:type="dcterms:W3CDTF">2011-09-14T19:47:19Z</dcterms:created>
  <dcterms:modified xsi:type="dcterms:W3CDTF">2014-04-20T16:44:29Z</dcterms:modified>
</cp:coreProperties>
</file>