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3" r:id="rId6"/>
    <p:sldId id="265" r:id="rId7"/>
    <p:sldId id="261" r:id="rId8"/>
    <p:sldId id="264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EF732-6D2E-4F28-A527-FC21557B3EFE}" type="datetimeFigureOut">
              <a:rPr lang="en-US" smtClean="0"/>
              <a:pPr/>
              <a:t>2/17/2014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E19C5-055C-4B1F-B1A4-AEDB3DC456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50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4451D-8316-4814-A71D-6FE5D936423E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0742-C182-422A-8AF6-41FB4FC284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50742-C182-422A-8AF6-41FB4FC28491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Students to draw parallels</a:t>
            </a:r>
          </a:p>
          <a:p>
            <a:r>
              <a:rPr lang="en-GB" dirty="0" smtClean="0"/>
              <a:t>Link to race and community</a:t>
            </a:r>
          </a:p>
          <a:p>
            <a:r>
              <a:rPr lang="en-GB" dirty="0" smtClean="0"/>
              <a:t>Searching</a:t>
            </a:r>
            <a:r>
              <a:rPr lang="en-GB" baseline="0" dirty="0" smtClean="0"/>
              <a:t> questions – which link the </a:t>
            </a:r>
            <a:r>
              <a:rPr lang="en-GB" baseline="0" dirty="0" err="1" smtClean="0"/>
              <a:t>olympics</a:t>
            </a:r>
            <a:r>
              <a:rPr lang="en-GB" baseline="0" dirty="0" smtClean="0"/>
              <a:t> to the grander scheme. </a:t>
            </a:r>
          </a:p>
          <a:p>
            <a:r>
              <a:rPr lang="en-GB" baseline="0" dirty="0" smtClean="0"/>
              <a:t>What are nations?</a:t>
            </a:r>
          </a:p>
          <a:p>
            <a:r>
              <a:rPr lang="en-GB" baseline="0" dirty="0" smtClean="0"/>
              <a:t>What does it do for communities? What nation do people subscribe to?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50742-C182-422A-8AF6-41FB4FC28491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DD29-7A21-4C09-B915-001152C1E21C}" type="datetimeFigureOut">
              <a:rPr lang="en-US" smtClean="0"/>
              <a:pPr/>
              <a:t>2/17/2014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267D-8698-4138-ABAD-55FE608666D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file:///D:\Olympics\London%202012%20Olympic%20Theme%20Song%20-%20Push%20by%20Tellina%20Lee.mp3" TargetMode="External"/><Relationship Id="rId1" Type="http://schemas.openxmlformats.org/officeDocument/2006/relationships/audio" Target="file:///D:\Olympics\1988%20Seoul%20Olympic%20theme%20song%20(The%20Victory)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jpeg"/><Relationship Id="rId7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uk/imgres?imgurl=http://hortonhighschool.ca/athletics/torchrelay/800px-Olympic_Rings_svg.png&amp;imgrefurl=http://hortonhighschool.ca/athletics/torchrelay/index.htm&amp;usg=__qkbUduQ9b7UfueYv_B-O-et6bP0=&amp;h=388&amp;w=800&amp;sz=39&amp;hl=en&amp;start=1&amp;um=1&amp;itbs=1&amp;tbnid=GKxECju1166xvM:&amp;tbnh=69&amp;tbnw=143&amp;prev=/images?q=olympic+rings&amp;um=1&amp;hl=en&amp;safe=active&amp;sa=G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Gaby\olympic_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000372"/>
            <a:ext cx="1285852" cy="1221474"/>
          </a:xfrm>
          <a:prstGeom prst="rect">
            <a:avLst/>
          </a:prstGeom>
          <a:noFill/>
        </p:spPr>
      </p:pic>
      <p:pic>
        <p:nvPicPr>
          <p:cNvPr id="1026" name="Picture 2" descr="F:\Gaby\Dr Wei Sheng from Nanning, Southern China, pierced his head, face, hands and chest with 2008 needles in the five colours of the Olympic rings. In 2004 1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290"/>
            <a:ext cx="3784795" cy="2857520"/>
          </a:xfrm>
          <a:prstGeom prst="rect">
            <a:avLst/>
          </a:prstGeom>
          <a:noFill/>
        </p:spPr>
      </p:pic>
      <p:pic>
        <p:nvPicPr>
          <p:cNvPr id="1027" name="Picture 3" descr="F:\Gaby\img-jantzen-at-the-olympic-games-1929_135705723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135838"/>
            <a:ext cx="3071834" cy="37221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5143512"/>
            <a:ext cx="432000" cy="72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8" name="Picture 4" descr="F:\Gaby\munichAP2504_468x3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14290"/>
            <a:ext cx="3906912" cy="27966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3438" y="2428868"/>
            <a:ext cx="392909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1972 Munich Olympics. Terrorists took an Olympic team hostage at the games.</a:t>
            </a:r>
            <a:endParaRPr lang="en-GB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73225"/>
            <a:ext cx="428624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1936 Berlin Olympics, in Nazi Germany. Jesse Owens winning the gold medal for the decathlon. </a:t>
            </a:r>
            <a:endParaRPr lang="en-GB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48" y="4214818"/>
            <a:ext cx="1285852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USA advert to purchase your own Olympic swim wear. </a:t>
            </a:r>
            <a:endParaRPr lang="en-GB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1988 Seoul Olympic theme song (The Victory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5643578"/>
            <a:ext cx="304800" cy="304800"/>
          </a:xfrm>
          <a:prstGeom prst="rect">
            <a:avLst/>
          </a:prstGeom>
        </p:spPr>
      </p:pic>
      <p:pic>
        <p:nvPicPr>
          <p:cNvPr id="14" name="London 2012 Olympic Theme Song - Push by Tellina Le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031" name="Picture 7" descr="F:\Gaby\war1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214290"/>
            <a:ext cx="3929090" cy="2286016"/>
          </a:xfrm>
          <a:prstGeom prst="rect">
            <a:avLst/>
          </a:prstGeom>
          <a:noFill/>
        </p:spPr>
      </p:pic>
      <p:pic>
        <p:nvPicPr>
          <p:cNvPr id="13314" name="Picture 2" descr="http://www.thenorthstarnews.com/content/101/Jesse%20Owens%20Berlin%20Olympics%201936_thumb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643314"/>
            <a:ext cx="4000528" cy="2638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000372"/>
            <a:ext cx="4143404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Dr Wei Sheng from Nanning, S China, pierced his head, face, hands and chest with 2008 needles in the five colours of the Olympic rings.</a:t>
            </a:r>
            <a:endParaRPr lang="en-GB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6" name="Picture 4" descr="http://www.socialstudiesforkids.com/graphics/olympics_medal_1924_wint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710" y="5500702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07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42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97192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Stretching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Why do you think it is only wealthy countries that hold the games?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Is it beneficial for a country to hold the Olympics? If so, in what ways?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Finally, should the UK have placed a bid for the Olympics taking into account everything you have discovered today?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868" y="714356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your minds…</a:t>
            </a:r>
            <a:endParaRPr lang="en-GB" sz="4400" dirty="0"/>
          </a:p>
        </p:txBody>
      </p:sp>
      <p:pic>
        <p:nvPicPr>
          <p:cNvPr id="5" name="Picture 4" descr="http://t0.gstatic.com/images?q=tbn:GKxECju1166xvM:http://hortonhighschool.ca/athletics/torchrelay/800px-Olympic_Rings_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32277" cy="642918"/>
          </a:xfrm>
          <a:prstGeom prst="rect">
            <a:avLst/>
          </a:prstGeom>
          <a:noFill/>
        </p:spPr>
      </p:pic>
      <p:pic>
        <p:nvPicPr>
          <p:cNvPr id="6" name="Picture 5" descr="http://t0.gstatic.com/images?q=tbn:GKxECju1166xvM:http://hortonhighschool.ca/athletics/torchrelay/800px-Olympic_Rings_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1723" y="6215082"/>
            <a:ext cx="1532277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2277" cy="6429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428736"/>
          </a:xfrm>
        </p:spPr>
        <p:txBody>
          <a:bodyPr/>
          <a:lstStyle/>
          <a:p>
            <a:r>
              <a:rPr lang="en-GB" u="sng" dirty="0" smtClean="0"/>
              <a:t>A Global Celebration of Sport?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143380"/>
            <a:ext cx="8643998" cy="2143140"/>
          </a:xfrm>
        </p:spPr>
        <p:txBody>
          <a:bodyPr>
            <a:normAutofit fontScale="77500" lnSpcReduction="20000"/>
          </a:bodyPr>
          <a:lstStyle/>
          <a:p>
            <a:r>
              <a:rPr lang="en-GB" sz="3600" b="1" i="1" dirty="0" smtClean="0">
                <a:solidFill>
                  <a:schemeClr val="tx1"/>
                </a:solidFill>
              </a:rPr>
              <a:t>Lesson Outcomes:</a:t>
            </a:r>
          </a:p>
          <a:p>
            <a:pPr lvl="0">
              <a:buFont typeface="Arial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To have used an atlas to locate and describe the countries and cities that have held the </a:t>
            </a:r>
            <a:r>
              <a:rPr lang="en-GB" sz="3600" dirty="0" smtClean="0">
                <a:solidFill>
                  <a:schemeClr val="tx1"/>
                </a:solidFill>
              </a:rPr>
              <a:t>Olympics. </a:t>
            </a:r>
            <a:endParaRPr lang="en-GB" sz="36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To have reached a judgment as to whether the Olympics is a truly global event. </a:t>
            </a:r>
            <a:endParaRPr lang="en-GB" sz="3600" dirty="0" smtClean="0">
              <a:solidFill>
                <a:schemeClr val="tx1"/>
              </a:solidFill>
            </a:endParaRPr>
          </a:p>
          <a:p>
            <a:pPr lvl="0"/>
            <a:endParaRPr lang="en-GB" dirty="0"/>
          </a:p>
        </p:txBody>
      </p:sp>
      <p:pic>
        <p:nvPicPr>
          <p:cNvPr id="2050" name="Picture 2" descr="F:\Gaby\imagesCA3HU5H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214422"/>
            <a:ext cx="6143668" cy="28575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4282" y="2714620"/>
            <a:ext cx="2786114" cy="175432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Competences</a:t>
            </a:r>
            <a:endParaRPr lang="en-GB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en-GB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R3 – </a:t>
            </a:r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take responsibility for completing tasks on time in groups.</a:t>
            </a:r>
          </a:p>
          <a:p>
            <a:r>
              <a:rPr lang="en-GB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M2 – </a:t>
            </a:r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collect and record information interestingly.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723" y="6215082"/>
            <a:ext cx="1532277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t0.gstatic.com/images?q=tbn:ANd9GcQfjmnk0nwlI9MEJ8fToIQX3HvCHFUQ3U8CV5tBqrtxXP6rzLQA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1800200" cy="1368152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Rtv51juDG2v3Pkbfg4EnavrkrCQ40hD-MeBgsAfDqnlTK1NxSMGzLecWEjFQ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323528" y="2780928"/>
            <a:ext cx="1848638" cy="1391791"/>
          </a:xfrm>
          <a:prstGeom prst="rect">
            <a:avLst/>
          </a:prstGeom>
          <a:noFill/>
        </p:spPr>
      </p:pic>
      <p:pic>
        <p:nvPicPr>
          <p:cNvPr id="11266" name="Picture 2" descr="http://theamazingworldofpsychiatry.files.wordpress.com/2010/09/istock_000007355261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836712"/>
            <a:ext cx="1944215" cy="1944216"/>
          </a:xfrm>
          <a:prstGeom prst="rect">
            <a:avLst/>
          </a:prstGeom>
          <a:noFill/>
        </p:spPr>
      </p:pic>
      <p:pic>
        <p:nvPicPr>
          <p:cNvPr id="3074" name="Picture 2" descr="F:\Gaby\151SL194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517232"/>
            <a:ext cx="1867499" cy="13407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Today’s Keywords</a:t>
            </a:r>
            <a:endParaRPr lang="en-GB" dirty="0"/>
          </a:p>
        </p:txBody>
      </p:sp>
      <p:pic>
        <p:nvPicPr>
          <p:cNvPr id="4" name="Picture 4" descr="http://t0.gstatic.com/images?q=tbn:GKxECju1166xvM:http://hortonhighschool.ca/athletics/torchrelay/800px-Olympic_Rings_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32277" cy="642918"/>
          </a:xfrm>
          <a:prstGeom prst="rect">
            <a:avLst/>
          </a:prstGeom>
          <a:noFill/>
        </p:spPr>
      </p:pic>
      <p:pic>
        <p:nvPicPr>
          <p:cNvPr id="5" name="Picture 4" descr="http://t0.gstatic.com/images?q=tbn:GKxECju1166xvM:http://hortonhighschool.ca/athletics/torchrelay/800px-Olympic_Rings_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1723" y="6215082"/>
            <a:ext cx="1532277" cy="6429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55576" y="1412776"/>
            <a:ext cx="126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Social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467544" y="3140968"/>
            <a:ext cx="1809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Political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4725144"/>
            <a:ext cx="2207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Economics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268760"/>
            <a:ext cx="6500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Related to society itself – dealing with the individual. Connected directly with people and their experiences.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7744" y="2852936"/>
            <a:ext cx="6500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Related to how a county is run and connected with the governing of a country or region. </a:t>
            </a:r>
          </a:p>
          <a:p>
            <a:r>
              <a:rPr lang="en-GB" sz="2600" i="1" dirty="0" smtClean="0">
                <a:solidFill>
                  <a:srgbClr val="FF0000"/>
                </a:solidFill>
              </a:rPr>
              <a:t>Conservatives and Labour.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9752" y="4509120"/>
            <a:ext cx="60721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Related to money. How to make a profit and how to spend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572560" cy="2643206"/>
          </a:xfrm>
        </p:spPr>
        <p:txBody>
          <a:bodyPr/>
          <a:lstStyle/>
          <a:p>
            <a:r>
              <a:rPr lang="en-GB" dirty="0" smtClean="0"/>
              <a:t>In groups you are to locate specific information on each country that has held, or is going to hold the Olympics.</a:t>
            </a:r>
          </a:p>
          <a:p>
            <a:r>
              <a:rPr lang="en-GB" dirty="0" smtClean="0"/>
              <a:t>You are then to present this information in an interesting manner.</a:t>
            </a:r>
            <a:endParaRPr lang="en-GB" dirty="0"/>
          </a:p>
        </p:txBody>
      </p:sp>
      <p:pic>
        <p:nvPicPr>
          <p:cNvPr id="4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2277" cy="642918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3429000"/>
          <a:ext cx="864399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29"/>
                <a:gridCol w="3262335"/>
                <a:gridCol w="2881332"/>
              </a:tblGrid>
              <a:tr h="93187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Country and Capital</a:t>
                      </a:r>
                      <a:r>
                        <a:rPr lang="en-GB" sz="2200" baseline="0" dirty="0" smtClean="0"/>
                        <a:t> City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Economic</a:t>
                      </a:r>
                      <a:r>
                        <a:rPr lang="en-GB" sz="2200" baseline="0" dirty="0" smtClean="0"/>
                        <a:t> and Social Data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Symbols Images that represent the </a:t>
                      </a:r>
                      <a:r>
                        <a:rPr lang="en-GB" baseline="0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</a:tr>
              <a:tr h="202045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Beijing, China. 2008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Life expectancy – 71 yrs.</a:t>
                      </a:r>
                    </a:p>
                    <a:p>
                      <a:r>
                        <a:rPr lang="en-GB" sz="2000" b="1" dirty="0" smtClean="0"/>
                        <a:t>This suggest that they have a good health system. </a:t>
                      </a:r>
                    </a:p>
                    <a:p>
                      <a:r>
                        <a:rPr lang="en-GB" sz="2000" b="1" dirty="0" smtClean="0"/>
                        <a:t>38%</a:t>
                      </a:r>
                      <a:r>
                        <a:rPr lang="en-GB" sz="2000" b="1" baseline="0" dirty="0" smtClean="0"/>
                        <a:t> live in towns.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0" name="Picture 4" descr="http://t3.gstatic.com/images?q=tbn:ANd9GcQW9cS33i1IuzN-6mbV891zhRW_0AxoY22mxLQZ9MenoR-8FCQ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1512168" cy="1178778"/>
          </a:xfrm>
          <a:prstGeom prst="rect">
            <a:avLst/>
          </a:prstGeom>
          <a:noFill/>
        </p:spPr>
      </p:pic>
      <p:pic>
        <p:nvPicPr>
          <p:cNvPr id="5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723" y="6215082"/>
            <a:ext cx="1532277" cy="642918"/>
          </a:xfrm>
          <a:prstGeom prst="rect">
            <a:avLst/>
          </a:prstGeom>
          <a:noFill/>
        </p:spPr>
      </p:pic>
      <p:pic>
        <p:nvPicPr>
          <p:cNvPr id="9218" name="Picture 2" descr="http://t2.gstatic.com/images?q=tbn:ANd9GcTxpMHdmU7gIoqTZsr76TprISRE_yq4ftlWpjk7lK576lo4TUX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136" y="5157192"/>
            <a:ext cx="1476343" cy="118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2277" cy="642918"/>
          </a:xfrm>
          <a:prstGeom prst="rect">
            <a:avLst/>
          </a:prstGeom>
          <a:noFill/>
        </p:spPr>
      </p:pic>
      <p:pic>
        <p:nvPicPr>
          <p:cNvPr id="9" name="Picture 8" descr="World Robinson Projection Blank Printable ma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789622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205" y="6072206"/>
            <a:ext cx="1872796" cy="78579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85852" y="0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Host Cities of the Olympics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785794"/>
            <a:ext cx="3714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6211669"/>
            <a:ext cx="32861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043758" cy="11430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2714612" cy="19002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/>
              <a:t>Sophie Ashton</a:t>
            </a:r>
          </a:p>
          <a:p>
            <a:r>
              <a:rPr lang="en-GB" sz="2400" dirty="0" smtClean="0"/>
              <a:t>Dominic Banks</a:t>
            </a:r>
          </a:p>
          <a:p>
            <a:r>
              <a:rPr lang="en-GB" sz="2400" dirty="0" smtClean="0"/>
              <a:t>Sam L</a:t>
            </a:r>
          </a:p>
          <a:p>
            <a:r>
              <a:rPr lang="en-GB" sz="2400" dirty="0" smtClean="0"/>
              <a:t>Jordan P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3636" y="1500174"/>
            <a:ext cx="2714612" cy="1900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Tasia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Marissa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Charles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Christopher T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43240" y="1500174"/>
            <a:ext cx="2714612" cy="1900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George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Josh 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Rupert W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4282" y="3643314"/>
            <a:ext cx="2714612" cy="1900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Lorna Cousins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Sam B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Robin 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Charles Cooper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43636" y="3643314"/>
            <a:ext cx="2786082" cy="1900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Izzy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baseline="0" dirty="0" smtClean="0"/>
              <a:t>Jack 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Charlie 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Dylan 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Josie 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43240" y="3643314"/>
            <a:ext cx="2714612" cy="1900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Holly 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Peter 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 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Frank 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Jason 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3574" cy="1000108"/>
          </a:xfrm>
          <a:prstGeom prst="rect">
            <a:avLst/>
          </a:prstGeom>
          <a:noFill/>
        </p:spPr>
      </p:pic>
      <p:pic>
        <p:nvPicPr>
          <p:cNvPr id="14" name="Picture 13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426" y="5857892"/>
            <a:ext cx="2383574" cy="1000108"/>
          </a:xfrm>
          <a:prstGeom prst="rect">
            <a:avLst/>
          </a:prstGeom>
          <a:noFill/>
        </p:spPr>
      </p:pic>
      <p:pic>
        <p:nvPicPr>
          <p:cNvPr id="15" name="Picture 1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1191816" cy="500066"/>
          </a:xfrm>
          <a:prstGeom prst="rect">
            <a:avLst/>
          </a:prstGeom>
          <a:noFill/>
        </p:spPr>
      </p:pic>
      <p:pic>
        <p:nvPicPr>
          <p:cNvPr id="16" name="Picture 15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86058"/>
            <a:ext cx="1191816" cy="500066"/>
          </a:xfrm>
          <a:prstGeom prst="rect">
            <a:avLst/>
          </a:prstGeom>
          <a:noFill/>
        </p:spPr>
      </p:pic>
      <p:pic>
        <p:nvPicPr>
          <p:cNvPr id="17" name="Picture 16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14818"/>
            <a:ext cx="1191816" cy="500066"/>
          </a:xfrm>
          <a:prstGeom prst="rect">
            <a:avLst/>
          </a:prstGeom>
          <a:noFill/>
        </p:spPr>
      </p:pic>
      <p:pic>
        <p:nvPicPr>
          <p:cNvPr id="18" name="Picture 17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1191816" cy="500066"/>
          </a:xfrm>
          <a:prstGeom prst="rect">
            <a:avLst/>
          </a:prstGeom>
          <a:noFill/>
        </p:spPr>
      </p:pic>
      <p:pic>
        <p:nvPicPr>
          <p:cNvPr id="19" name="Picture 18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786190"/>
            <a:ext cx="1191816" cy="500066"/>
          </a:xfrm>
          <a:prstGeom prst="rect">
            <a:avLst/>
          </a:prstGeom>
          <a:noFill/>
        </p:spPr>
      </p:pic>
      <p:pic>
        <p:nvPicPr>
          <p:cNvPr id="20" name="Picture 19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571612"/>
            <a:ext cx="119181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32277" cy="642918"/>
          </a:xfrm>
          <a:prstGeom prst="rect">
            <a:avLst/>
          </a:prstGeom>
          <a:noFill/>
        </p:spPr>
      </p:pic>
      <p:pic>
        <p:nvPicPr>
          <p:cNvPr id="5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723" y="6215082"/>
            <a:ext cx="1532277" cy="642918"/>
          </a:xfrm>
          <a:prstGeom prst="rect">
            <a:avLst/>
          </a:prstGeom>
          <a:noFill/>
        </p:spPr>
      </p:pic>
      <p:pic>
        <p:nvPicPr>
          <p:cNvPr id="4098" name="Picture 2" descr="F:\Gaby\800px-Summer_olympics_all_cit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9353490" cy="52149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611231"/>
            <a:ext cx="6929454" cy="224676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Have you spotted any trends as to where the Olympic games are held?</a:t>
            </a:r>
          </a:p>
          <a:p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trends have you noticed about the type of country that host the games? </a:t>
            </a:r>
            <a:r>
              <a:rPr lang="en-GB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economically</a:t>
            </a:r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Is the Olympic games truly a global event?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0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Host Cities of the Olympics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357166"/>
            <a:ext cx="4429124" cy="4659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Stop….. consider…..collaborate 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Look at the location of past and future Olympic host cities.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</a:rPr>
              <a:t>Are the Olympic Games a truly global event?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Explain your answer: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57686" y="357166"/>
            <a:ext cx="4572033" cy="4659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Stop….. consider…..collaborate……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Look at the data you have collected on past and future Olympic host cities. </a:t>
            </a: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</a:rPr>
              <a:t>Why do governments want to hold the Olympic Games? </a:t>
            </a: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Explain your answer: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5000635"/>
            <a:ext cx="4357686" cy="1857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3 –Offer some reasons and use some key terms.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4 – Consider how it might affect the lives of people living there. Offer reasons for own ideas. Use appropriate vocabulary.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5- . Recognise a range of views and how begin to explain how holding the Olympics will cause positive changes. Select information and suggest plausible reasons.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6 – Describe and begin to analyse how different factors influence governments. Appreciate that people have different attitudes.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57686" y="5000635"/>
            <a:ext cx="4572032" cy="1857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3 –Offer some reasons and use some key terms.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4 – Consider how it might affect the lives of people living there. Offer reasons for own ideas. Use appropriate vocabulary.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5- . Recognise a range of views and how begin to explain how holding the Olympics will cause positive changes. Select information and suggest plausible reasons.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Level 6 – Describe and begin to analyse how different factors influence governments. Appreciate that people have different attitudes.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20282156">
            <a:off x="1240363" y="2162268"/>
            <a:ext cx="601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Homework Sheet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4414" y="2143116"/>
            <a:ext cx="7000924" cy="4000528"/>
          </a:xfrm>
        </p:spPr>
        <p:txBody>
          <a:bodyPr/>
          <a:lstStyle/>
          <a:p>
            <a:pPr marL="0">
              <a:buNone/>
            </a:pPr>
            <a:r>
              <a:rPr lang="en-GB" dirty="0" smtClean="0">
                <a:solidFill>
                  <a:srgbClr val="00B0F0"/>
                </a:solidFill>
              </a:rPr>
              <a:t>To guarantee that the Olympic games are </a:t>
            </a:r>
            <a:r>
              <a:rPr lang="en-GB" dirty="0" smtClean="0">
                <a:solidFill>
                  <a:srgbClr val="FFFF00"/>
                </a:solidFill>
              </a:rPr>
              <a:t>in the future, truly global, you and your </a:t>
            </a:r>
            <a:r>
              <a:rPr lang="en-GB" dirty="0" smtClean="0"/>
              <a:t>partner are to draw up a “Success </a:t>
            </a:r>
            <a:r>
              <a:rPr lang="en-GB" dirty="0" smtClean="0">
                <a:solidFill>
                  <a:srgbClr val="00B050"/>
                </a:solidFill>
              </a:rPr>
              <a:t>Criteria” for the Global Olympic Games.</a:t>
            </a:r>
          </a:p>
          <a:p>
            <a:pPr marL="0">
              <a:buNone/>
            </a:pPr>
            <a:endParaRPr lang="en-GB" dirty="0" smtClean="0"/>
          </a:p>
          <a:p>
            <a:pPr marL="0">
              <a:buNone/>
            </a:pPr>
            <a:r>
              <a:rPr lang="en-GB" dirty="0" smtClean="0">
                <a:solidFill>
                  <a:srgbClr val="FF0000"/>
                </a:solidFill>
              </a:rPr>
              <a:t>i.e. must be held in a different hemisphere every four years 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383573" cy="1000108"/>
          </a:xfrm>
          <a:prstGeom prst="rect">
            <a:avLst/>
          </a:prstGeom>
          <a:noFill/>
        </p:spPr>
      </p:pic>
      <p:pic>
        <p:nvPicPr>
          <p:cNvPr id="8" name="Picture 7" descr="http://t0.gstatic.com/images?q=tbn:GKxECju1166xvM:http://hortonhighschool.ca/athletics/torchrelay/800px-Olympic_Ring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167" y="5786454"/>
            <a:ext cx="2553833" cy="107154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9288606">
            <a:off x="-31190" y="1098155"/>
            <a:ext cx="3193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Plenary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http://notesfromyourheart.com/wp-content/uploads/2011/01/Success_Next_Ex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2714611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766</Words>
  <Application>Microsoft Office PowerPoint</Application>
  <PresentationFormat>Экран (4:3)</PresentationFormat>
  <Paragraphs>94</Paragraphs>
  <Slides>10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A Global Celebration of Sport?</vt:lpstr>
      <vt:lpstr>Today’s Keywords</vt:lpstr>
      <vt:lpstr>Main Activity</vt:lpstr>
      <vt:lpstr>Презентация PowerPoint</vt:lpstr>
      <vt:lpstr>Groups</vt:lpstr>
      <vt:lpstr>Презентация PowerPoint</vt:lpstr>
      <vt:lpstr>Презентация PowerPoint</vt:lpstr>
      <vt:lpstr>Success Criteria</vt:lpstr>
      <vt:lpstr>Stretching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Wood</dc:creator>
  <cp:lastModifiedBy>Jennifer Wood</cp:lastModifiedBy>
  <cp:revision>31</cp:revision>
  <dcterms:created xsi:type="dcterms:W3CDTF">2011-05-15T10:54:40Z</dcterms:created>
  <dcterms:modified xsi:type="dcterms:W3CDTF">2014-02-17T05:30:42Z</dcterms:modified>
</cp:coreProperties>
</file>