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827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53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29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93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314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7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99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68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35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78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26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E612-0AFE-435F-BDE4-4F56B9A0110F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A842-AE76-4A22-BCA1-C860D49F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983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Murder Mystery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LO: To develop analytical and problem solving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265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Suspect</a:t>
            </a:r>
            <a:endParaRPr lang="en-GB" dirty="0"/>
          </a:p>
        </p:txBody>
      </p:sp>
      <p:pic>
        <p:nvPicPr>
          <p:cNvPr id="6146" name="Picture 2" descr="F:\global perspectives\migration\Lesson four murder mystery - evaluate evidence to solve\suspects\2012-07-05_1051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80" y="1628800"/>
            <a:ext cx="866555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61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Suspect</a:t>
            </a:r>
            <a:endParaRPr lang="en-GB" dirty="0"/>
          </a:p>
        </p:txBody>
      </p:sp>
      <p:pic>
        <p:nvPicPr>
          <p:cNvPr id="7170" name="Picture 2" descr="F:\global perspectives\migration\Lesson four murder mystery - evaluate evidence to solve\suspects\2012-07-05_1052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40" y="1700808"/>
            <a:ext cx="873789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5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Suspect</a:t>
            </a:r>
            <a:endParaRPr lang="en-GB" dirty="0"/>
          </a:p>
        </p:txBody>
      </p:sp>
      <p:pic>
        <p:nvPicPr>
          <p:cNvPr id="8194" name="Picture 2" descr="F:\global perspectives\migration\Lesson four murder mystery - evaluate evidence to solve\suspects\2012-07-05_1052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34" y="1772816"/>
            <a:ext cx="866787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41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F:\global perspectives\migration\Lesson four murder mystery - evaluate evidence to solve\suspects\2012-07-05_1053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11" y="1916832"/>
            <a:ext cx="864219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59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8" name="Picture 8" descr="F:\global perspectives\migration\Lesson four murder mystery - evaluate evidence to solve\suspects\2012-07-05_1048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895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:\global perspectives\migration\Lesson four murder mystery - evaluate evidence to solve\suspects\2012-07-05_104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100"/>
            <a:ext cx="26765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:\global perspectives\migration\Lesson four murder mystery - evaluate evidence to solve\suspects\2012-07-05_1049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00"/>
            <a:ext cx="2667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F:\global perspectives\migration\Lesson four murder mystery - evaluate evidence to solve\suspects\2012-07-05_104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7146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F:\global perspectives\migration\Lesson four murder mystery - evaluate evidence to solve\suspects\2012-07-05_105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057" y="3715753"/>
            <a:ext cx="26574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F:\global perspectives\migration\Lesson four murder mystery - evaluate evidence to solve\suspects\2012-07-05_105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704" y="3573016"/>
            <a:ext cx="2724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47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You will now receive evidence cards you need to arrange them into thematic groups:</a:t>
            </a:r>
          </a:p>
          <a:p>
            <a:pPr marL="0" indent="0">
              <a:buNone/>
            </a:pPr>
            <a:r>
              <a:rPr lang="en-GB" dirty="0" smtClean="0"/>
              <a:t>employment levels, income levels, industrial change, migration, quality of life and background information.</a:t>
            </a:r>
          </a:p>
          <a:p>
            <a:r>
              <a:rPr lang="en-GB" dirty="0" smtClean="0"/>
              <a:t>Then try to find out what happened in the bar, which resulted in the killing, by finding out: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. who was most angry</a:t>
            </a:r>
          </a:p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. What the arguments were about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. which men were on each side of the argument and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126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 the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Highlight the cards to show the push and pull factors of California.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Highlight the cards to show the push and pull factors of Mexico.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762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4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 your own words write detailed answers to the following questions using the information provided 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F:\global perspectives\migration\Lesson four murder mystery - evaluate evidence to solve\homework\2012-07-05_113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9304"/>
            <a:ext cx="8540843" cy="43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304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8" name="Picture 8" descr="F:\global perspectives\migration\Lesson four murder mystery - evaluate evidence to solve\suspects\2012-07-05_1048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895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:\global perspectives\migration\Lesson four murder mystery - evaluate evidence to solve\suspects\2012-07-05_104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100"/>
            <a:ext cx="26765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:\global perspectives\migration\Lesson four murder mystery - evaluate evidence to solve\suspects\2012-07-05_1049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00"/>
            <a:ext cx="2667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F:\global perspectives\migration\Lesson four murder mystery - evaluate evidence to solve\suspects\2012-07-05_104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7146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F:\global perspectives\migration\Lesson four murder mystery - evaluate evidence to solve\suspects\2012-07-05_105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057" y="3715753"/>
            <a:ext cx="26574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F:\global perspectives\migration\Lesson four murder mystery - evaluate evidence to solve\suspects\2012-07-05_105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704" y="3573016"/>
            <a:ext cx="2724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18" y="3201209"/>
            <a:ext cx="861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 who shall we arrest for the murder of Enrique Sierra?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0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we all remember Enrique’s push and pull factors?</a:t>
            </a:r>
            <a:endParaRPr lang="en-GB" dirty="0"/>
          </a:p>
        </p:txBody>
      </p:sp>
      <p:pic>
        <p:nvPicPr>
          <p:cNvPr id="1026" name="Picture 2" descr="F:\global perspectives\migration\Lesson four murder mystery - evaluate evidence to solve\evidence\2012-07-05_1103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3789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56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Enrique made it to California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know about the state of California?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897323" cy="18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333" y="2678641"/>
            <a:ext cx="2454893" cy="18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333" y="4603723"/>
            <a:ext cx="5228284" cy="21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www.usclimatedata.com/images/climate-chart/usca1269-climate-yosemite-natl-par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475" y="2668977"/>
            <a:ext cx="2676765" cy="17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55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Enrique's local bar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656894" cy="446116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:\global perspectives\migration\Lesson four murder mystery - evaluate evidence to solve\evidence\2012-07-05_105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33" y="404664"/>
            <a:ext cx="8771747" cy="59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708920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Baskerville Old Face" panose="02020602080505020303" pitchFamily="18" charset="0"/>
              </a:rPr>
              <a:t>Enrique Sierra</a:t>
            </a:r>
            <a:endParaRPr lang="en-GB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24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reading the article…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83568" y="2668100"/>
            <a:ext cx="77048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23728" y="3101479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do you think happened in that bar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96136" y="2060580"/>
            <a:ext cx="432048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6056" y="4756332"/>
            <a:ext cx="360040" cy="90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835696" y="2204864"/>
            <a:ext cx="5040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91680" y="4653136"/>
            <a:ext cx="648072" cy="55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39952" y="1916832"/>
            <a:ext cx="216024" cy="751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48264" y="465313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now a team of detectives…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no more than four you are going to find justice for Enrique and his family. </a:t>
            </a:r>
          </a:p>
          <a:p>
            <a:endParaRPr lang="en-GB" dirty="0"/>
          </a:p>
          <a:p>
            <a:r>
              <a:rPr lang="en-GB" dirty="0" smtClean="0"/>
              <a:t>The following six suspects were all involved in the fight in the bar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3446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are the suspects… </a:t>
            </a:r>
            <a:endParaRPr lang="en-GB" dirty="0"/>
          </a:p>
        </p:txBody>
      </p:sp>
      <p:pic>
        <p:nvPicPr>
          <p:cNvPr id="4098" name="Picture 2" descr="F:\global perspectives\migration\Lesson four murder mystery - evaluate evidence to solve\suspects\2012-07-05_105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22" y="1484784"/>
            <a:ext cx="89599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2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Suspect</a:t>
            </a:r>
            <a:endParaRPr lang="en-GB" dirty="0"/>
          </a:p>
        </p:txBody>
      </p:sp>
      <p:pic>
        <p:nvPicPr>
          <p:cNvPr id="5122" name="Picture 2" descr="F:\global perspectives\migration\Lesson four murder mystery - evaluate evidence to solve\suspects\2012-07-05_105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75999" cy="44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36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244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Murder Mystery</vt:lpstr>
      <vt:lpstr>Do we all remember Enrique’s push and pull factors?</vt:lpstr>
      <vt:lpstr>Enrique made it to California</vt:lpstr>
      <vt:lpstr>Enrique's local bar</vt:lpstr>
      <vt:lpstr>Слайд 5</vt:lpstr>
      <vt:lpstr>After reading the article…</vt:lpstr>
      <vt:lpstr>You are now a team of detectives…</vt:lpstr>
      <vt:lpstr>Here are the suspects… </vt:lpstr>
      <vt:lpstr>Suspect</vt:lpstr>
      <vt:lpstr>Suspect</vt:lpstr>
      <vt:lpstr>Suspect</vt:lpstr>
      <vt:lpstr>Suspect</vt:lpstr>
      <vt:lpstr>Слайд 13</vt:lpstr>
      <vt:lpstr>Слайд 14</vt:lpstr>
      <vt:lpstr>Evidence cards</vt:lpstr>
      <vt:lpstr>Highlight the cards</vt:lpstr>
      <vt:lpstr>In your own words write detailed answers to the following questions using the information provided …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Murder Mystery</dc:title>
  <dc:creator>Jen Wood</dc:creator>
  <cp:lastModifiedBy>курмангалиев_бекжан</cp:lastModifiedBy>
  <cp:revision>8</cp:revision>
  <dcterms:created xsi:type="dcterms:W3CDTF">2013-11-02T06:14:01Z</dcterms:created>
  <dcterms:modified xsi:type="dcterms:W3CDTF">2013-11-04T02:35:17Z</dcterms:modified>
</cp:coreProperties>
</file>