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59DD-8BF4-405D-B1D9-10DDFC779FB2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ED75-2C1A-49AE-834F-A4DF563E30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625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59DD-8BF4-405D-B1D9-10DDFC779FB2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ED75-2C1A-49AE-834F-A4DF563E30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471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59DD-8BF4-405D-B1D9-10DDFC779FB2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ED75-2C1A-49AE-834F-A4DF563E30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65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59DD-8BF4-405D-B1D9-10DDFC779FB2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ED75-2C1A-49AE-834F-A4DF563E30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072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59DD-8BF4-405D-B1D9-10DDFC779FB2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ED75-2C1A-49AE-834F-A4DF563E30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393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59DD-8BF4-405D-B1D9-10DDFC779FB2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ED75-2C1A-49AE-834F-A4DF563E30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430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59DD-8BF4-405D-B1D9-10DDFC779FB2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ED75-2C1A-49AE-834F-A4DF563E30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93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59DD-8BF4-405D-B1D9-10DDFC779FB2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ED75-2C1A-49AE-834F-A4DF563E30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58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59DD-8BF4-405D-B1D9-10DDFC779FB2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ED75-2C1A-49AE-834F-A4DF563E30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07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59DD-8BF4-405D-B1D9-10DDFC779FB2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ED75-2C1A-49AE-834F-A4DF563E30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240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59DD-8BF4-405D-B1D9-10DDFC779FB2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ED75-2C1A-49AE-834F-A4DF563E30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946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659DD-8BF4-405D-B1D9-10DDFC779FB2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3ED75-2C1A-49AE-834F-A4DF563E30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130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o_ggo6WNPZ4&amp;list=PL88C86351609E3EA4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79650" y="188914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mtClean="0"/>
              <a:t>Oceans on the edge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1628776"/>
            <a:ext cx="9144000" cy="16557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2000"/>
              <a:t>Task 1: Watch the clip and use the information sheet to create a flash card for your first case study Mangrove Swamps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000" b="1"/>
              <a:t>5 mins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000" b="1">
                <a:hlinkClick r:id="rId2"/>
              </a:rPr>
              <a:t>http://www.youtube.com/watch?v=o_ggo6WNPZ4&amp;list=PL88C86351609E3EA4</a:t>
            </a:r>
            <a:r>
              <a:rPr lang="en-GB" altLang="en-US" sz="20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2032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Question</a:t>
            </a:r>
            <a:endParaRPr lang="ru-RU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2666329"/>
            <a:ext cx="10793627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Study the distribution of mangrove swamp shown in Figure 2 (p.105). Identify the main populated areas where mangrove swamp grows.[3 marks]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(Excellent answers provide specific details of Asian locations (naming the West coast of India and Indonesia) or mentioning north-west and south-east Africa.)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319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Mangrove distribution</a:t>
            </a:r>
            <a:endParaRPr lang="ru-RU" dirty="0"/>
          </a:p>
        </p:txBody>
      </p:sp>
      <p:pic>
        <p:nvPicPr>
          <p:cNvPr id="2050" name="Picture 2" descr="http://upload.wikimedia.org/wikipedia/commons/9/95/World_map_mangrove_distribution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4753" y="1825625"/>
            <a:ext cx="9402493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52879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88</Words>
  <Application>Microsoft Office PowerPoint</Application>
  <PresentationFormat>Широкоэкранный</PresentationFormat>
  <Paragraphs>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Oceans on the edge</vt:lpstr>
      <vt:lpstr>Exam Question</vt:lpstr>
      <vt:lpstr>Mangrove distribution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Oceans on the edge</dc:title>
  <dc:creator>Jennifer Wood</dc:creator>
  <cp:lastModifiedBy>Jennifer Wood</cp:lastModifiedBy>
  <cp:revision>2</cp:revision>
  <dcterms:created xsi:type="dcterms:W3CDTF">2014-04-22T05:56:56Z</dcterms:created>
  <dcterms:modified xsi:type="dcterms:W3CDTF">2014-04-22T06:06:29Z</dcterms:modified>
</cp:coreProperties>
</file>