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53" autoAdjust="0"/>
  </p:normalViewPr>
  <p:slideViewPr>
    <p:cSldViewPr>
      <p:cViewPr>
        <p:scale>
          <a:sx n="73" d="100"/>
          <a:sy n="73" d="100"/>
        </p:scale>
        <p:origin x="-129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94C26-0430-4F1C-BBC1-CB03CAABA8A8}" type="datetimeFigureOut">
              <a:rPr lang="en-GB" smtClean="0"/>
              <a:pPr/>
              <a:t>09/03/2014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6C3F8-BAD9-4BEA-80D7-0ED11B1340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44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Get</a:t>
            </a:r>
            <a:r>
              <a:rPr lang="en-GB" baseline="0" dirty="0" smtClean="0"/>
              <a:t> the class to give some words/ </a:t>
            </a:r>
            <a:r>
              <a:rPr lang="en-GB" baseline="0" smtClean="0"/>
              <a:t>descriptive words.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C3F8-BAD9-4BEA-80D7-0ED11B13408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08C8-3980-4C92-8A31-F6B0CC8287B3}" type="datetimeFigureOut">
              <a:rPr lang="en-GB" smtClean="0"/>
              <a:pPr/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DB8-BC6E-4087-B41F-C6E26D6242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08C8-3980-4C92-8A31-F6B0CC8287B3}" type="datetimeFigureOut">
              <a:rPr lang="en-GB" smtClean="0"/>
              <a:pPr/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DB8-BC6E-4087-B41F-C6E26D6242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08C8-3980-4C92-8A31-F6B0CC8287B3}" type="datetimeFigureOut">
              <a:rPr lang="en-GB" smtClean="0"/>
              <a:pPr/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DB8-BC6E-4087-B41F-C6E26D6242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08C8-3980-4C92-8A31-F6B0CC8287B3}" type="datetimeFigureOut">
              <a:rPr lang="en-GB" smtClean="0"/>
              <a:pPr/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DB8-BC6E-4087-B41F-C6E26D6242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08C8-3980-4C92-8A31-F6B0CC8287B3}" type="datetimeFigureOut">
              <a:rPr lang="en-GB" smtClean="0"/>
              <a:pPr/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DB8-BC6E-4087-B41F-C6E26D6242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08C8-3980-4C92-8A31-F6B0CC8287B3}" type="datetimeFigureOut">
              <a:rPr lang="en-GB" smtClean="0"/>
              <a:pPr/>
              <a:t>09/03/2014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DB8-BC6E-4087-B41F-C6E26D6242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08C8-3980-4C92-8A31-F6B0CC8287B3}" type="datetimeFigureOut">
              <a:rPr lang="en-GB" smtClean="0"/>
              <a:pPr/>
              <a:t>09/03/2014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DB8-BC6E-4087-B41F-C6E26D6242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08C8-3980-4C92-8A31-F6B0CC8287B3}" type="datetimeFigureOut">
              <a:rPr lang="en-GB" smtClean="0"/>
              <a:pPr/>
              <a:t>09/03/2014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DB8-BC6E-4087-B41F-C6E26D6242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08C8-3980-4C92-8A31-F6B0CC8287B3}" type="datetimeFigureOut">
              <a:rPr lang="en-GB" smtClean="0"/>
              <a:pPr/>
              <a:t>09/03/2014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DB8-BC6E-4087-B41F-C6E26D6242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08C8-3980-4C92-8A31-F6B0CC8287B3}" type="datetimeFigureOut">
              <a:rPr lang="en-GB" smtClean="0"/>
              <a:pPr/>
              <a:t>09/03/2014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DB8-BC6E-4087-B41F-C6E26D6242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08C8-3980-4C92-8A31-F6B0CC8287B3}" type="datetimeFigureOut">
              <a:rPr lang="en-GB" smtClean="0"/>
              <a:pPr/>
              <a:t>09/03/2014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DB8-BC6E-4087-B41F-C6E26D6242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608C8-3980-4C92-8A31-F6B0CC8287B3}" type="datetimeFigureOut">
              <a:rPr lang="en-GB" smtClean="0"/>
              <a:pPr/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F5DB8-BC6E-4087-B41F-C6E26D6242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eru-machu-picchu.com/swf/funerary-rock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World_Heritage_in_Danger" TargetMode="External"/><Relationship Id="rId2" Type="http://schemas.openxmlformats.org/officeDocument/2006/relationships/hyperlink" Target="http://en.wikipedia.org/wiki/UNESC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  <a:solidFill>
            <a:srgbClr val="00B050"/>
          </a:solidFill>
        </p:spPr>
        <p:txBody>
          <a:bodyPr/>
          <a:lstStyle/>
          <a:p>
            <a:r>
              <a:rPr lang="en-GB" dirty="0" smtClean="0"/>
              <a:t>	Fantastic Places: Machu Picchu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</a:t>
            </a:r>
          </a:p>
          <a:p>
            <a:r>
              <a:rPr lang="en-GB" dirty="0" smtClean="0"/>
              <a:t>To know and understand why Machu Picchu is a fantastic place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Google earth</a:t>
            </a:r>
            <a:br>
              <a:rPr lang="en-GB" dirty="0" smtClean="0"/>
            </a:br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will watch Machu Picchu from </a:t>
            </a:r>
            <a:r>
              <a:rPr lang="en-GB" dirty="0" err="1" smtClean="0"/>
              <a:t>google</a:t>
            </a:r>
            <a:r>
              <a:rPr lang="en-GB" dirty="0" smtClean="0"/>
              <a:t> earth</a:t>
            </a:r>
          </a:p>
          <a:p>
            <a:r>
              <a:rPr lang="en-GB" dirty="0" smtClean="0"/>
              <a:t>You will find out which continent it is in</a:t>
            </a:r>
          </a:p>
          <a:p>
            <a:r>
              <a:rPr lang="en-GB" dirty="0" smtClean="0"/>
              <a:t>You will find out which country it is in</a:t>
            </a:r>
          </a:p>
          <a:p>
            <a:r>
              <a:rPr lang="en-GB" dirty="0" smtClean="0"/>
              <a:t>Write down your thoughts to do with what you see </a:t>
            </a:r>
            <a:r>
              <a:rPr lang="en-GB" dirty="0" err="1" smtClean="0"/>
              <a:t>i.e</a:t>
            </a:r>
            <a:r>
              <a:rPr lang="en-GB" dirty="0" smtClean="0"/>
              <a:t> descriptive words and feelings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4975" r="6246" b="19680"/>
          <a:stretch>
            <a:fillRect/>
          </a:stretch>
        </p:blipFill>
        <p:spPr bwMode="auto">
          <a:xfrm>
            <a:off x="0" y="1628800"/>
            <a:ext cx="9144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f-a.akamaihd.net/hphotos-ak-prn1/61947_473960038687_262217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99" y="0"/>
            <a:ext cx="9144003" cy="6858000"/>
          </a:xfrm>
          <a:prstGeom prst="rect">
            <a:avLst/>
          </a:prstGeom>
          <a:noFill/>
        </p:spPr>
      </p:pic>
      <p:pic>
        <p:nvPicPr>
          <p:cNvPr id="1028" name="Picture 4" descr="https://fbcdn-sphotos-b-a.akamaihd.net/hphotos-ak-prn1/61076_473960648687_495184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14" y="0"/>
            <a:ext cx="9073685" cy="6858000"/>
          </a:xfrm>
          <a:prstGeom prst="rect">
            <a:avLst/>
          </a:prstGeom>
          <a:noFill/>
        </p:spPr>
      </p:pic>
      <p:pic>
        <p:nvPicPr>
          <p:cNvPr id="1030" name="Picture 6" descr="https://fbcdn-sphotos-b-a.akamaihd.net/hphotos-ak-prn1/62429_473960673687_7097896_n.jpg"/>
          <p:cNvPicPr>
            <a:picLocks noChangeAspect="1" noChangeArrowheads="1"/>
          </p:cNvPicPr>
          <p:nvPr/>
        </p:nvPicPr>
        <p:blipFill>
          <a:blip r:embed="rId4" cstate="print"/>
          <a:srcRect t="13051"/>
          <a:stretch>
            <a:fillRect/>
          </a:stretch>
        </p:blipFill>
        <p:spPr bwMode="auto">
          <a:xfrm>
            <a:off x="539552" y="24123"/>
            <a:ext cx="7920879" cy="6833877"/>
          </a:xfrm>
          <a:prstGeom prst="rect">
            <a:avLst/>
          </a:prstGeom>
          <a:noFill/>
        </p:spPr>
      </p:pic>
      <p:pic>
        <p:nvPicPr>
          <p:cNvPr id="1032" name="Picture 8" descr="https://fbcdn-sphotos-f-a.akamaihd.net/hphotos-ak-prn1/60266_473961158687_55968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67" y="0"/>
            <a:ext cx="9071247" cy="6858000"/>
          </a:xfrm>
          <a:prstGeom prst="rect">
            <a:avLst/>
          </a:prstGeom>
          <a:noFill/>
        </p:spPr>
      </p:pic>
      <p:pic>
        <p:nvPicPr>
          <p:cNvPr id="1034" name="Picture 10" descr="https://fbcdn-sphotos-e-a.akamaihd.net/hphotos-ak-frc1/63831_473961758687_4862478_n.jpg"/>
          <p:cNvPicPr>
            <a:picLocks noChangeAspect="1" noChangeArrowheads="1"/>
          </p:cNvPicPr>
          <p:nvPr/>
        </p:nvPicPr>
        <p:blipFill>
          <a:blip r:embed="rId6" cstate="print"/>
          <a:srcRect b="18197"/>
          <a:stretch>
            <a:fillRect/>
          </a:stretch>
        </p:blipFill>
        <p:spPr bwMode="auto">
          <a:xfrm>
            <a:off x="0" y="-73426"/>
            <a:ext cx="9143999" cy="6931426"/>
          </a:xfrm>
          <a:prstGeom prst="rect">
            <a:avLst/>
          </a:prstGeom>
          <a:noFill/>
        </p:spPr>
      </p:pic>
      <p:pic>
        <p:nvPicPr>
          <p:cNvPr id="1036" name="Picture 12" descr="https://fbcdn-sphotos-d-a.akamaihd.net/hphotos-ak-prn1/46330_475212723687_1423519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Why is it fantastic ? Back ground info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0688"/>
            <a:ext cx="4067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Task: You have information in  the boxes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Background info  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Human attractions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Physical attractions 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692696"/>
            <a:ext cx="406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the benefits of tourism for locals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How is it being preserved ?  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Why was it a good settlement?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492896"/>
            <a:ext cx="2808312" cy="92333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2007 voted as one of the New Seven Wonders of the world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573016"/>
            <a:ext cx="2808312" cy="1200329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Inca ruler </a:t>
            </a:r>
            <a:r>
              <a:rPr lang="en-GB" dirty="0" err="1" smtClean="0">
                <a:solidFill>
                  <a:schemeClr val="bg1"/>
                </a:solidFill>
              </a:rPr>
              <a:t>Pachacuti</a:t>
            </a:r>
            <a:r>
              <a:rPr lang="en-GB" dirty="0" smtClean="0">
                <a:solidFill>
                  <a:schemeClr val="bg1"/>
                </a:solidFill>
              </a:rPr>
              <a:t> Inca </a:t>
            </a:r>
            <a:r>
              <a:rPr lang="en-GB" dirty="0" err="1" smtClean="0">
                <a:solidFill>
                  <a:schemeClr val="bg1"/>
                </a:solidFill>
              </a:rPr>
              <a:t>Yupanqui</a:t>
            </a:r>
            <a:r>
              <a:rPr lang="en-GB" dirty="0" smtClean="0">
                <a:solidFill>
                  <a:schemeClr val="bg1"/>
                </a:solidFill>
              </a:rPr>
              <a:t> built Machu Picchu in the mid-15th century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941168"/>
            <a:ext cx="2808312" cy="92333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Most of the roughly 150 buildings in Machu Picchu were built of granite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492896"/>
            <a:ext cx="2808312" cy="64633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2430 meters above sea level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3429000"/>
            <a:ext cx="2808312" cy="923330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Hiram Bingham an American found the ‘lost city’ in 1911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4725144"/>
            <a:ext cx="2808312" cy="646331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It became a </a:t>
            </a:r>
            <a:r>
              <a:rPr lang="en-GB" dirty="0" err="1"/>
              <a:t>A</a:t>
            </a:r>
            <a:r>
              <a:rPr lang="en-GB" dirty="0"/>
              <a:t> UNESCO World Heritage Site </a:t>
            </a:r>
            <a:r>
              <a:rPr lang="en-GB" dirty="0" smtClean="0"/>
              <a:t>in </a:t>
            </a:r>
            <a:r>
              <a:rPr lang="en-GB" dirty="0"/>
              <a:t>1983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5856" y="5733256"/>
            <a:ext cx="2808312" cy="64633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It was built by the Inca people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335688" y="2276872"/>
            <a:ext cx="2808312" cy="1200329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It is believed to be abandoned because the Inca’s were afraid of Spanish invasion.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335688" y="3645024"/>
            <a:ext cx="2808312" cy="36933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It is a no fly zone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335688" y="4293096"/>
            <a:ext cx="2808312" cy="1200329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hlinkClick r:id="rId2" tooltip="UNESCO"/>
              </a:rPr>
              <a:t>UNESCO</a:t>
            </a:r>
            <a:r>
              <a:rPr lang="en-GB" dirty="0" smtClean="0">
                <a:solidFill>
                  <a:schemeClr val="bg1"/>
                </a:solidFill>
              </a:rPr>
              <a:t> is considering putting Machu Picchu on its </a:t>
            </a:r>
            <a:r>
              <a:rPr lang="en-GB" dirty="0" smtClean="0">
                <a:solidFill>
                  <a:schemeClr val="bg1"/>
                </a:solidFill>
                <a:hlinkClick r:id="rId3" tooltip="List of World Heritage in Danger"/>
              </a:rPr>
              <a:t>List of World Heritage in Danger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r>
              <a:rPr lang="en-GB" baseline="30000" dirty="0" smtClean="0">
                <a:solidFill>
                  <a:schemeClr val="bg1"/>
                </a:solidFill>
                <a:hlinkClick r:id=""/>
              </a:rPr>
              <a:t>[38]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1772816"/>
            <a:ext cx="820891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Put the information in chronological order in the background section(purple boxes) 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22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Human and Physical attractions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2088232" cy="646331"/>
          </a:xfrm>
          <a:prstGeom prst="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Most spectacular place in Peru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1268760"/>
            <a:ext cx="2088232" cy="923330"/>
          </a:xfrm>
          <a:prstGeom prst="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Tourists come and complete the Inca Trail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4797152"/>
            <a:ext cx="2088232" cy="1477328"/>
          </a:xfrm>
          <a:prstGeom prst="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trek is 32 kilometres long starting at the railway and ending at the Holy City.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5085184"/>
            <a:ext cx="2088232" cy="1200329"/>
          </a:xfrm>
          <a:prstGeom prst="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nearby town of </a:t>
            </a:r>
            <a:r>
              <a:rPr lang="en-GB" dirty="0" err="1" smtClean="0"/>
              <a:t>Aguas</a:t>
            </a:r>
            <a:r>
              <a:rPr lang="en-GB" dirty="0" smtClean="0"/>
              <a:t> </a:t>
            </a:r>
            <a:r>
              <a:rPr lang="en-GB" dirty="0" err="1" smtClean="0"/>
              <a:t>Calientes</a:t>
            </a:r>
            <a:r>
              <a:rPr lang="en-GB" dirty="0" smtClean="0"/>
              <a:t> has thermal (hot water) baths.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3068960"/>
            <a:ext cx="2088232" cy="923330"/>
          </a:xfrm>
          <a:prstGeom prst="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Rafting trips can be taken down the Urubamba River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212976"/>
            <a:ext cx="2304256" cy="1754326"/>
          </a:xfrm>
          <a:prstGeom prst="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Inca Trail has ten different climatic zones and sub-zones, from deserts to tropical Andean cloud forest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1340768"/>
            <a:ext cx="2088232" cy="923330"/>
          </a:xfrm>
          <a:prstGeom prst="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approximately 200 buildings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3140968"/>
            <a:ext cx="2088232" cy="646331"/>
          </a:xfrm>
          <a:prstGeom prst="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Over 400 different plant species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372200" y="2708920"/>
            <a:ext cx="259228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7504" y="2852936"/>
            <a:ext cx="2592288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059832" y="4581128"/>
            <a:ext cx="259228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The benefits of tourism and why is it in danger?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1944216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Porters can carry too much and lead to health problems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356992"/>
            <a:ext cx="1944216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local area is improved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3212976"/>
            <a:ext cx="1944216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It encourages conservation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1628800"/>
            <a:ext cx="1944216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Tourism is the only income local people get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1700808"/>
            <a:ext cx="1944216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Jobs are provided </a:t>
            </a:r>
            <a:r>
              <a:rPr lang="en-GB" dirty="0" err="1" smtClean="0"/>
              <a:t>e.g</a:t>
            </a:r>
            <a:r>
              <a:rPr lang="en-GB" dirty="0" smtClean="0"/>
              <a:t> tour guides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3429000"/>
            <a:ext cx="1944216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Cultures can be exchanged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4509120"/>
            <a:ext cx="1944216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Tour guides leave their families for a while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4725144"/>
            <a:ext cx="194421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 loss of culture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2" y="4797152"/>
            <a:ext cx="194421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Landslides occur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5733256"/>
            <a:ext cx="1944216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site is slowly eroding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95536" y="1412776"/>
            <a:ext cx="2520280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372200" y="4509120"/>
            <a:ext cx="252028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419872" y="4509120"/>
            <a:ext cx="252028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23528" y="4365104"/>
            <a:ext cx="252028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635896" y="5661248"/>
            <a:ext cx="252028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2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Why was it a good settlement and how it is being conserved 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2304256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Its remote and hidden by the Amazon rainforest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789040"/>
            <a:ext cx="2304256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Less roads will be built around it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1412776"/>
            <a:ext cx="2304256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As its so high up the Incas were close to sky therefore the Gods.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3356992"/>
            <a:ext cx="2304256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Less trains will visit the Inca trail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5157192"/>
            <a:ext cx="2304256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They are cutting tourists by 800.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1484784"/>
            <a:ext cx="2304256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It is protected by the U.N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2996952"/>
            <a:ext cx="2304256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town of </a:t>
            </a:r>
            <a:r>
              <a:rPr lang="en-GB" dirty="0" err="1" smtClean="0"/>
              <a:t>Agus</a:t>
            </a:r>
            <a:r>
              <a:rPr lang="en-GB" dirty="0" smtClean="0"/>
              <a:t> </a:t>
            </a:r>
            <a:r>
              <a:rPr lang="en-GB" dirty="0" err="1" smtClean="0"/>
              <a:t>Calientes</a:t>
            </a:r>
            <a:r>
              <a:rPr lang="en-GB" dirty="0" smtClean="0"/>
              <a:t> will receive 10% of tickets to improve sewage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3528" y="3429000"/>
            <a:ext cx="266429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444208" y="2780928"/>
            <a:ext cx="259228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131840" y="2564904"/>
            <a:ext cx="295232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131840" y="4725144"/>
            <a:ext cx="295232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275856" y="1340768"/>
            <a:ext cx="2664296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836712"/>
          </a:xfrm>
          <a:solidFill>
            <a:srgbClr val="00CCFF"/>
          </a:solidFill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Writing Task: Can your work make the newsletter?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424847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sz="3000" dirty="0" smtClean="0"/>
              <a:t>You are going to inform people why Machu Picchu is a fantastic place.</a:t>
            </a:r>
          </a:p>
          <a:p>
            <a:r>
              <a:rPr lang="en-GB" sz="3000" dirty="0" smtClean="0"/>
              <a:t>Your writing has to be ‘magical’, ‘engaging’ and ‘interesting’ </a:t>
            </a:r>
          </a:p>
          <a:p>
            <a:pPr>
              <a:buNone/>
            </a:pPr>
            <a:r>
              <a:rPr lang="en-GB" sz="3000" dirty="0" smtClean="0"/>
              <a:t>What to include</a:t>
            </a:r>
          </a:p>
          <a:p>
            <a:pPr>
              <a:buNone/>
            </a:pPr>
            <a:r>
              <a:rPr lang="en-GB" sz="3000" dirty="0" smtClean="0"/>
              <a:t>Location </a:t>
            </a:r>
          </a:p>
          <a:p>
            <a:pPr>
              <a:buNone/>
            </a:pPr>
            <a:r>
              <a:rPr lang="en-GB" sz="3000" dirty="0" smtClean="0"/>
              <a:t>Facts </a:t>
            </a:r>
          </a:p>
          <a:p>
            <a:pPr>
              <a:buNone/>
            </a:pPr>
            <a:r>
              <a:rPr lang="en-GB" sz="3000" dirty="0" smtClean="0"/>
              <a:t>Why its important to conserve it? (tourism and environmental reasons)</a:t>
            </a:r>
            <a:endParaRPr lang="en-GB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229200"/>
            <a:ext cx="8784976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What fantastic words could you use?</a:t>
            </a:r>
          </a:p>
          <a:p>
            <a:r>
              <a:rPr lang="en-GB" dirty="0" smtClean="0"/>
              <a:t>Historical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524</Words>
  <Application>Microsoft Office PowerPoint</Application>
  <PresentationFormat>On-screen Show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Fantastic Places: Machu Picchu  </vt:lpstr>
      <vt:lpstr>Google earth Starter</vt:lpstr>
      <vt:lpstr>PowerPoint Presentation</vt:lpstr>
      <vt:lpstr>PowerPoint Presentation</vt:lpstr>
      <vt:lpstr>Why is it fantastic ? Back ground info</vt:lpstr>
      <vt:lpstr>Human and Physical attractions </vt:lpstr>
      <vt:lpstr>The benefits of tourism and why is it in danger? </vt:lpstr>
      <vt:lpstr>Why was it a good settlement and how it is being conserved ?</vt:lpstr>
      <vt:lpstr>Writing Task: Can your work make the newsletter?</vt:lpstr>
    </vt:vector>
  </TitlesOfParts>
  <Company>Friern Barnet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Fantastic Places: Machu Picchu</dc:title>
  <dc:creator>ICT Systems Department</dc:creator>
  <cp:lastModifiedBy>Jen Wood</cp:lastModifiedBy>
  <cp:revision>8</cp:revision>
  <dcterms:created xsi:type="dcterms:W3CDTF">2013-11-28T19:23:21Z</dcterms:created>
  <dcterms:modified xsi:type="dcterms:W3CDTF">2014-03-09T05:59:57Z</dcterms:modified>
</cp:coreProperties>
</file>