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sldIdLst>
    <p:sldId id="257" r:id="rId4"/>
    <p:sldId id="258" r:id="rId5"/>
    <p:sldId id="259" r:id="rId6"/>
    <p:sldId id="260" r:id="rId7"/>
    <p:sldId id="261"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64"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8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a:solidFill>
                <a:srgbClr val="000000"/>
              </a:solidFill>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17" name="Slide Number Placeholder 16"/>
          <p:cNvSpPr>
            <a:spLocks noGrp="1"/>
          </p:cNvSpPr>
          <p:nvPr>
            <p:ph type="sldNum" sz="quarter" idx="11"/>
          </p:nvPr>
        </p:nvSpPr>
        <p:spPr/>
        <p:txBody>
          <a:bodyPr/>
          <a:lstStyle/>
          <a:p>
            <a:fld id="{5B4B8E53-044D-4C97-AFE8-425198D524F0}" type="slidenum">
              <a:rPr lang="en-GB" smtClean="0">
                <a:solidFill>
                  <a:srgbClr val="FFFFFF"/>
                </a:solidFill>
              </a:rPr>
              <a:pPr/>
              <a:t>‹#›</a:t>
            </a:fld>
            <a:endParaRPr lang="en-GB">
              <a:solidFill>
                <a:srgbClr val="FFFFFF"/>
              </a:solidFill>
            </a:endParaRPr>
          </a:p>
        </p:txBody>
      </p:sp>
      <p:sp>
        <p:nvSpPr>
          <p:cNvPr id="19" name="Footer Placeholder 18"/>
          <p:cNvSpPr>
            <a:spLocks noGrp="1"/>
          </p:cNvSpPr>
          <p:nvPr>
            <p:ph type="ftr" sz="quarter" idx="12"/>
          </p:nvPr>
        </p:nvSpPr>
        <p:spPr/>
        <p:txBody>
          <a:bodyPr/>
          <a:lstStyle/>
          <a:p>
            <a:endParaRPr lang="en-GB">
              <a:solidFill>
                <a:srgbClr val="FFFFFF"/>
              </a:solidFill>
            </a:endParaRPr>
          </a:p>
        </p:txBody>
      </p:sp>
    </p:spTree>
    <p:extLst>
      <p:ext uri="{BB962C8B-B14F-4D97-AF65-F5344CB8AC3E}">
        <p14:creationId xmlns:p14="http://schemas.microsoft.com/office/powerpoint/2010/main" val="316902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5" name="Footer Placeholder 4"/>
          <p:cNvSpPr>
            <a:spLocks noGrp="1"/>
          </p:cNvSpPr>
          <p:nvPr>
            <p:ph type="ftr" sz="quarter" idx="11"/>
          </p:nvPr>
        </p:nvSpPr>
        <p:spPr/>
        <p:txBody>
          <a:bodyPr/>
          <a:lstStyle/>
          <a:p>
            <a:endParaRPr lang="en-GB">
              <a:solidFill>
                <a:srgbClr val="FFFFFF"/>
              </a:solidFill>
            </a:endParaRPr>
          </a:p>
        </p:txBody>
      </p:sp>
      <p:sp>
        <p:nvSpPr>
          <p:cNvPr id="6" name="Slide Number Placeholder 5"/>
          <p:cNvSpPr>
            <a:spLocks noGrp="1"/>
          </p:cNvSpPr>
          <p:nvPr>
            <p:ph type="sldNum" sz="quarter" idx="12"/>
          </p:nvPr>
        </p:nvSpPr>
        <p:spPr/>
        <p:txBody>
          <a:bodyPr/>
          <a:lstStyle/>
          <a:p>
            <a:fld id="{5B4B8E53-044D-4C97-AFE8-425198D524F0}"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1349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5" name="Footer Placeholder 4"/>
          <p:cNvSpPr>
            <a:spLocks noGrp="1"/>
          </p:cNvSpPr>
          <p:nvPr>
            <p:ph type="ftr" sz="quarter" idx="11"/>
          </p:nvPr>
        </p:nvSpPr>
        <p:spPr/>
        <p:txBody>
          <a:bodyPr/>
          <a:lstStyle/>
          <a:p>
            <a:endParaRPr lang="en-GB">
              <a:solidFill>
                <a:srgbClr val="FFFFFF"/>
              </a:solidFill>
            </a:endParaRPr>
          </a:p>
        </p:txBody>
      </p:sp>
      <p:sp>
        <p:nvSpPr>
          <p:cNvPr id="6" name="Slide Number Placeholder 5"/>
          <p:cNvSpPr>
            <a:spLocks noGrp="1"/>
          </p:cNvSpPr>
          <p:nvPr>
            <p:ph type="sldNum" sz="quarter" idx="12"/>
          </p:nvPr>
        </p:nvSpPr>
        <p:spPr/>
        <p:txBody>
          <a:bodyPr/>
          <a:lstStyle/>
          <a:p>
            <a:fld id="{5B4B8E53-044D-4C97-AFE8-425198D524F0}" type="slidenum">
              <a:rPr lang="en-GB" smtClean="0">
                <a:solidFill>
                  <a:srgbClr val="FFFFFF"/>
                </a:solidFill>
              </a:rPr>
              <a:pPr/>
              <a:t>‹#›</a:t>
            </a:fld>
            <a:endParaRPr lang="en-GB">
              <a:solidFill>
                <a:srgbClr val="FFFFFF"/>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200607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GB">
              <a:solidFill>
                <a:srgbClr val="FFFFFF"/>
              </a:solidFill>
            </a:endParaRPr>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GB">
              <a:solidFill>
                <a:srgbClr val="FFFFFF"/>
              </a:solidFill>
            </a:endParaRPr>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CD14F760-4B76-4262-BAFE-9587F2CC2E90}"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38710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403647B-83AD-43F4-A214-DFD4DD3C1D7B}"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310744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10DC158-F8FE-4724-B40D-11156C3687F3}"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710961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73163" y="1981200"/>
            <a:ext cx="7772400" cy="4114800"/>
          </a:xfrm>
        </p:spPr>
        <p:txBody>
          <a:bodyPr/>
          <a:lstStyle/>
          <a:p>
            <a:endParaRPr lang="en-GB"/>
          </a:p>
        </p:txBody>
      </p:sp>
      <p:sp>
        <p:nvSpPr>
          <p:cNvPr id="4" name="Date Placeholder 3"/>
          <p:cNvSpPr>
            <a:spLocks noGrp="1"/>
          </p:cNvSpPr>
          <p:nvPr>
            <p:ph type="dt" sz="half" idx="10"/>
          </p:nvPr>
        </p:nvSpPr>
        <p:spPr>
          <a:xfrm>
            <a:off x="1173163" y="6265863"/>
            <a:ext cx="1905000" cy="457200"/>
          </a:xfrm>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fld id="{665D1FCF-80B4-4038-9915-5D12C981A79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735116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7DCDE36-2B84-4D4A-8724-433BE94325C6}"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97059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D0893530-E573-459F-9FD1-8031B3BDC466}" type="datetimeFigureOut">
              <a:rPr lang="en-US">
                <a:solidFill>
                  <a:srgbClr val="FEFAC9"/>
                </a:solidFill>
              </a:rPr>
              <a:pPr>
                <a:defRPr/>
              </a:pPr>
              <a:t>2/3/2014</a:t>
            </a:fld>
            <a:endParaRPr lang="en-GB">
              <a:solidFill>
                <a:srgbClr val="FEFAC9"/>
              </a:solidFill>
            </a:endParaRPr>
          </a:p>
        </p:txBody>
      </p:sp>
      <p:sp>
        <p:nvSpPr>
          <p:cNvPr id="8" name="Slide Number Placeholder 15"/>
          <p:cNvSpPr>
            <a:spLocks noGrp="1"/>
          </p:cNvSpPr>
          <p:nvPr>
            <p:ph type="sldNum" sz="quarter" idx="11"/>
          </p:nvPr>
        </p:nvSpPr>
        <p:spPr/>
        <p:txBody>
          <a:bodyPr/>
          <a:lstStyle>
            <a:lvl1pPr>
              <a:defRPr/>
            </a:lvl1pPr>
          </a:lstStyle>
          <a:p>
            <a:pPr>
              <a:defRPr/>
            </a:pPr>
            <a:fld id="{9BD986A4-F12C-486B-A8A1-C7FD6FC6A725}" type="slidenum">
              <a:rPr lang="en-GB">
                <a:solidFill>
                  <a:srgbClr val="FEFAC9"/>
                </a:solidFill>
              </a:rPr>
              <a:pPr>
                <a:defRPr/>
              </a:pPr>
              <a:t>‹#›</a:t>
            </a:fld>
            <a:endParaRPr lang="en-GB">
              <a:solidFill>
                <a:srgbClr val="FEFAC9"/>
              </a:solidFill>
            </a:endParaRPr>
          </a:p>
        </p:txBody>
      </p:sp>
      <p:sp>
        <p:nvSpPr>
          <p:cNvPr id="10" name="Footer Placeholder 16"/>
          <p:cNvSpPr>
            <a:spLocks noGrp="1"/>
          </p:cNvSpPr>
          <p:nvPr>
            <p:ph type="ftr" sz="quarter" idx="12"/>
          </p:nvPr>
        </p:nvSpPr>
        <p:spPr/>
        <p:txBody>
          <a:bodyPr/>
          <a:lstStyle>
            <a:lvl1pPr>
              <a:defRPr/>
            </a:lvl1pPr>
          </a:lstStyle>
          <a:p>
            <a:pPr>
              <a:defRPr/>
            </a:pPr>
            <a:endParaRPr lang="en-GB">
              <a:solidFill>
                <a:srgbClr val="FEFAC9"/>
              </a:solidFill>
            </a:endParaRPr>
          </a:p>
        </p:txBody>
      </p:sp>
    </p:spTree>
    <p:extLst>
      <p:ext uri="{BB962C8B-B14F-4D97-AF65-F5344CB8AC3E}">
        <p14:creationId xmlns:p14="http://schemas.microsoft.com/office/powerpoint/2010/main" val="145994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8BCEE2FC-7495-48C9-8617-E3631AC79DFE}" type="datetimeFigureOut">
              <a:rPr lang="en-US">
                <a:solidFill>
                  <a:srgbClr val="FEFAC9"/>
                </a:solidFill>
              </a:rPr>
              <a:pPr>
                <a:defRPr/>
              </a:pPr>
              <a:t>2/3/2014</a:t>
            </a:fld>
            <a:endParaRPr lang="en-GB">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B04245AF-3C88-4380-B5B9-01ABB30FC195}"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2326686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1C4B21A-0A62-4DCB-8A0A-859C99EC7DF2}" type="datetimeFigureOut">
              <a:rPr lang="en-US">
                <a:solidFill>
                  <a:srgbClr val="FEFAC9"/>
                </a:solidFill>
              </a:rPr>
              <a:pPr>
                <a:defRPr/>
              </a:pPr>
              <a:t>2/3/2014</a:t>
            </a:fld>
            <a:endParaRPr lang="en-GB">
              <a:solidFill>
                <a:srgbClr val="FEFAC9"/>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5"/>
          <p:cNvSpPr>
            <a:spLocks noGrp="1"/>
          </p:cNvSpPr>
          <p:nvPr>
            <p:ph type="sldNum" sz="quarter" idx="12"/>
          </p:nvPr>
        </p:nvSpPr>
        <p:spPr/>
        <p:txBody>
          <a:bodyPr/>
          <a:lstStyle>
            <a:lvl1pPr>
              <a:defRPr/>
            </a:lvl1pPr>
          </a:lstStyle>
          <a:p>
            <a:pPr>
              <a:defRPr/>
            </a:pPr>
            <a:fld id="{4A0351FD-A0D8-4255-BD49-F754224B4E14}"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231724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12" name="Slide Number Placeholder 11"/>
          <p:cNvSpPr>
            <a:spLocks noGrp="1"/>
          </p:cNvSpPr>
          <p:nvPr>
            <p:ph type="sldNum" sz="quarter" idx="15"/>
          </p:nvPr>
        </p:nvSpPr>
        <p:spPr/>
        <p:txBody>
          <a:bodyPr/>
          <a:lstStyle/>
          <a:p>
            <a:fld id="{5B4B8E53-044D-4C97-AFE8-425198D524F0}" type="slidenum">
              <a:rPr lang="en-GB" smtClean="0">
                <a:solidFill>
                  <a:srgbClr val="FFFFFF"/>
                </a:solidFill>
              </a:rPr>
              <a:pPr/>
              <a:t>‹#›</a:t>
            </a:fld>
            <a:endParaRPr lang="en-GB">
              <a:solidFill>
                <a:srgbClr val="FFFFFF"/>
              </a:solidFill>
            </a:endParaRPr>
          </a:p>
        </p:txBody>
      </p:sp>
      <p:sp>
        <p:nvSpPr>
          <p:cNvPr id="13" name="Footer Placeholder 12"/>
          <p:cNvSpPr>
            <a:spLocks noGrp="1"/>
          </p:cNvSpPr>
          <p:nvPr>
            <p:ph type="ftr" sz="quarter" idx="16"/>
          </p:nvPr>
        </p:nvSpPr>
        <p:spPr/>
        <p:txBody>
          <a:bodyPr/>
          <a:lstStyle/>
          <a:p>
            <a:endParaRPr lang="en-GB">
              <a:solidFill>
                <a:srgbClr val="FFFFFF"/>
              </a:solidFill>
            </a:endParaRPr>
          </a:p>
        </p:txBody>
      </p:sp>
    </p:spTree>
    <p:extLst>
      <p:ext uri="{BB962C8B-B14F-4D97-AF65-F5344CB8AC3E}">
        <p14:creationId xmlns:p14="http://schemas.microsoft.com/office/powerpoint/2010/main" val="1224674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F3BF0C9F-F6D2-4C14-9BB8-A9B70E587EE7}" type="datetimeFigureOut">
              <a:rPr lang="en-US">
                <a:solidFill>
                  <a:srgbClr val="FEFAC9"/>
                </a:solidFill>
              </a:rPr>
              <a:pPr>
                <a:defRPr/>
              </a:pPr>
              <a:t>2/3/2014</a:t>
            </a:fld>
            <a:endParaRPr lang="en-GB">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ECC1C63-CAF2-42D8-8149-4A3A5C7204EE}"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1970518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12F0A906-4ADC-477C-B8D1-13E3AFBC2856}" type="slidenum">
              <a:rPr lang="en-GB">
                <a:solidFill>
                  <a:srgbClr val="FEFAC9"/>
                </a:solidFill>
              </a:rPr>
              <a:pPr>
                <a:defRPr/>
              </a:pPr>
              <a:t>‹#›</a:t>
            </a:fld>
            <a:endParaRPr lang="en-GB">
              <a:solidFill>
                <a:srgbClr val="FEFAC9"/>
              </a:solidFill>
            </a:endParaRPr>
          </a:p>
        </p:txBody>
      </p:sp>
      <p:sp>
        <p:nvSpPr>
          <p:cNvPr id="10" name="Footer Placeholder 7"/>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11" name="Date Placeholder 6"/>
          <p:cNvSpPr>
            <a:spLocks noGrp="1"/>
          </p:cNvSpPr>
          <p:nvPr>
            <p:ph type="dt" sz="half" idx="12"/>
          </p:nvPr>
        </p:nvSpPr>
        <p:spPr/>
        <p:txBody>
          <a:bodyPr/>
          <a:lstStyle>
            <a:lvl1pPr>
              <a:defRPr/>
            </a:lvl1pPr>
          </a:lstStyle>
          <a:p>
            <a:pPr>
              <a:defRPr/>
            </a:pPr>
            <a:fld id="{57E95606-C00F-4EE9-9329-2E00631FC281}" type="datetimeFigureOut">
              <a:rPr lang="en-US">
                <a:solidFill>
                  <a:srgbClr val="FEFAC9"/>
                </a:solidFill>
              </a:rPr>
              <a:pPr>
                <a:defRPr/>
              </a:pPr>
              <a:t>2/3/2014</a:t>
            </a:fld>
            <a:endParaRPr lang="en-GB">
              <a:solidFill>
                <a:srgbClr val="FEFAC9"/>
              </a:solidFill>
            </a:endParaRPr>
          </a:p>
        </p:txBody>
      </p:sp>
    </p:spTree>
    <p:extLst>
      <p:ext uri="{BB962C8B-B14F-4D97-AF65-F5344CB8AC3E}">
        <p14:creationId xmlns:p14="http://schemas.microsoft.com/office/powerpoint/2010/main" val="3838723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3A9E5A6C-66FB-477F-B973-DED8EA9D6B05}" type="datetimeFigureOut">
              <a:rPr lang="en-US">
                <a:solidFill>
                  <a:srgbClr val="FEFAC9"/>
                </a:solidFill>
              </a:rPr>
              <a:pPr>
                <a:defRPr/>
              </a:pPr>
              <a:t>2/3/2014</a:t>
            </a:fld>
            <a:endParaRPr lang="en-GB">
              <a:solidFill>
                <a:srgbClr val="FEFAC9"/>
              </a:solidFill>
            </a:endParaRPr>
          </a:p>
        </p:txBody>
      </p:sp>
      <p:sp>
        <p:nvSpPr>
          <p:cNvPr id="4"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5" name="Slide Number Placeholder 21"/>
          <p:cNvSpPr>
            <a:spLocks noGrp="1"/>
          </p:cNvSpPr>
          <p:nvPr>
            <p:ph type="sldNum" sz="quarter" idx="12"/>
          </p:nvPr>
        </p:nvSpPr>
        <p:spPr/>
        <p:txBody>
          <a:bodyPr/>
          <a:lstStyle>
            <a:lvl1pPr>
              <a:defRPr/>
            </a:lvl1pPr>
          </a:lstStyle>
          <a:p>
            <a:pPr>
              <a:defRPr/>
            </a:pPr>
            <a:fld id="{4A971E4D-B1BA-4074-B09E-2FB3D363BF02}"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2541527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0A990721-BA73-4D9E-B48F-16557EE1905B}" type="datetimeFigureOut">
              <a:rPr lang="en-US">
                <a:solidFill>
                  <a:srgbClr val="FEFAC9"/>
                </a:solidFill>
              </a:rPr>
              <a:pPr>
                <a:defRPr/>
              </a:pPr>
              <a:t>2/3/2014</a:t>
            </a:fld>
            <a:endParaRPr lang="en-GB">
              <a:solidFill>
                <a:srgbClr val="FEFAC9"/>
              </a:solidFill>
            </a:endParaRPr>
          </a:p>
        </p:txBody>
      </p:sp>
      <p:sp>
        <p:nvSpPr>
          <p:cNvPr id="3"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4" name="Slide Number Placeholder 21"/>
          <p:cNvSpPr>
            <a:spLocks noGrp="1"/>
          </p:cNvSpPr>
          <p:nvPr>
            <p:ph type="sldNum" sz="quarter" idx="12"/>
          </p:nvPr>
        </p:nvSpPr>
        <p:spPr/>
        <p:txBody>
          <a:bodyPr/>
          <a:lstStyle>
            <a:lvl1pPr>
              <a:defRPr/>
            </a:lvl1pPr>
          </a:lstStyle>
          <a:p>
            <a:pPr>
              <a:defRPr/>
            </a:pPr>
            <a:fld id="{50E535BA-506C-43F3-B3FE-6E767B961FBD}"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1787859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6FD0D757-CD82-4681-B665-1E8131DE4241}" type="datetimeFigureOut">
              <a:rPr lang="en-US">
                <a:solidFill>
                  <a:srgbClr val="FEFAC9"/>
                </a:solidFill>
              </a:rPr>
              <a:pPr>
                <a:defRPr/>
              </a:pPr>
              <a:t>2/3/2014</a:t>
            </a:fld>
            <a:endParaRPr lang="en-GB">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3D76DE07-E567-4292-A561-6ECA7520BB97}"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3503269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25D76A87-7417-40A8-906B-12FC8D877E67}" type="datetimeFigureOut">
              <a:rPr lang="en-US">
                <a:solidFill>
                  <a:srgbClr val="FEFAC9"/>
                </a:solidFill>
              </a:rPr>
              <a:pPr>
                <a:defRPr/>
              </a:pPr>
              <a:t>2/3/2014</a:t>
            </a:fld>
            <a:endParaRPr lang="en-GB">
              <a:solidFill>
                <a:srgbClr val="FEFAC9"/>
              </a:solidFill>
            </a:endParaRPr>
          </a:p>
        </p:txBody>
      </p:sp>
      <p:sp>
        <p:nvSpPr>
          <p:cNvPr id="6"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7" name="Slide Number Placeholder 21"/>
          <p:cNvSpPr>
            <a:spLocks noGrp="1"/>
          </p:cNvSpPr>
          <p:nvPr>
            <p:ph type="sldNum" sz="quarter" idx="12"/>
          </p:nvPr>
        </p:nvSpPr>
        <p:spPr/>
        <p:txBody>
          <a:bodyPr/>
          <a:lstStyle>
            <a:lvl1pPr>
              <a:defRPr/>
            </a:lvl1pPr>
          </a:lstStyle>
          <a:p>
            <a:pPr>
              <a:defRPr/>
            </a:pPr>
            <a:fld id="{530E3288-F14E-46B8-A705-27156E54B77A}"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4117097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4C2EA83-F6E9-4FC1-84A2-C73D72F6CBF0}" type="datetimeFigureOut">
              <a:rPr lang="en-US">
                <a:solidFill>
                  <a:srgbClr val="FEFAC9"/>
                </a:solidFill>
              </a:rPr>
              <a:pPr>
                <a:defRPr/>
              </a:pPr>
              <a:t>2/3/2014</a:t>
            </a:fld>
            <a:endParaRPr lang="en-GB">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9C03A2AC-A0A6-4DA8-9CFB-93C3C1E0632D}"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2318190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E448EBC-000A-438C-B760-39647FCB22D8}" type="datetimeFigureOut">
              <a:rPr lang="en-US">
                <a:solidFill>
                  <a:srgbClr val="FEFAC9"/>
                </a:solidFill>
              </a:rPr>
              <a:pPr>
                <a:defRPr/>
              </a:pPr>
              <a:t>2/3/2014</a:t>
            </a:fld>
            <a:endParaRPr lang="en-GB">
              <a:solidFill>
                <a:srgbClr val="FEFAC9"/>
              </a:solidFill>
            </a:endParaRPr>
          </a:p>
        </p:txBody>
      </p:sp>
      <p:sp>
        <p:nvSpPr>
          <p:cNvPr id="5" name="Footer Placeholder 9"/>
          <p:cNvSpPr>
            <a:spLocks noGrp="1"/>
          </p:cNvSpPr>
          <p:nvPr>
            <p:ph type="ftr" sz="quarter" idx="11"/>
          </p:nvPr>
        </p:nvSpPr>
        <p:spPr/>
        <p:txBody>
          <a:bodyPr/>
          <a:lstStyle>
            <a:lvl1pPr>
              <a:defRPr/>
            </a:lvl1pPr>
          </a:lstStyle>
          <a:p>
            <a:pPr>
              <a:defRPr/>
            </a:pPr>
            <a:endParaRPr lang="en-GB">
              <a:solidFill>
                <a:srgbClr val="FEFAC9"/>
              </a:solidFill>
            </a:endParaRPr>
          </a:p>
        </p:txBody>
      </p:sp>
      <p:sp>
        <p:nvSpPr>
          <p:cNvPr id="6" name="Slide Number Placeholder 21"/>
          <p:cNvSpPr>
            <a:spLocks noGrp="1"/>
          </p:cNvSpPr>
          <p:nvPr>
            <p:ph type="sldNum" sz="quarter" idx="12"/>
          </p:nvPr>
        </p:nvSpPr>
        <p:spPr/>
        <p:txBody>
          <a:bodyPr/>
          <a:lstStyle>
            <a:lvl1pPr>
              <a:defRPr/>
            </a:lvl1pPr>
          </a:lstStyle>
          <a:p>
            <a:pPr>
              <a:defRPr/>
            </a:pPr>
            <a:fld id="{781661C4-A3F7-40C0-9C08-224A5728C720}" type="slidenum">
              <a:rPr lang="en-GB">
                <a:solidFill>
                  <a:srgbClr val="FEFAC9"/>
                </a:solidFill>
              </a:rPr>
              <a:pPr>
                <a:defRPr/>
              </a:pPr>
              <a:t>‹#›</a:t>
            </a:fld>
            <a:endParaRPr lang="en-GB">
              <a:solidFill>
                <a:srgbClr val="FEFAC9"/>
              </a:solidFill>
            </a:endParaRPr>
          </a:p>
        </p:txBody>
      </p:sp>
    </p:spTree>
    <p:extLst>
      <p:ext uri="{BB962C8B-B14F-4D97-AF65-F5344CB8AC3E}">
        <p14:creationId xmlns:p14="http://schemas.microsoft.com/office/powerpoint/2010/main" val="3801068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7893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3577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a:solidFill>
                <a:srgbClr val="FFFFFF"/>
              </a:solidFill>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E2D0DBE-7D9A-4F6D-9816-C677435D4420}" type="datetimeFigureOut">
              <a:rPr lang="en-GB" smtClean="0">
                <a:solidFill>
                  <a:srgbClr val="000000"/>
                </a:solidFill>
              </a:rPr>
              <a:pPr/>
              <a:t>03/02/2014</a:t>
            </a:fld>
            <a:endParaRPr lang="en-GB">
              <a:solidFill>
                <a:srgbClr val="000000"/>
              </a:solidFill>
            </a:endParaRPr>
          </a:p>
        </p:txBody>
      </p:sp>
      <p:sp>
        <p:nvSpPr>
          <p:cNvPr id="14" name="Slide Number Placeholder 13"/>
          <p:cNvSpPr>
            <a:spLocks noGrp="1"/>
          </p:cNvSpPr>
          <p:nvPr>
            <p:ph type="sldNum" sz="quarter" idx="11"/>
          </p:nvPr>
        </p:nvSpPr>
        <p:spPr/>
        <p:txBody>
          <a:bodyPr/>
          <a:lstStyle/>
          <a:p>
            <a:fld id="{5B4B8E53-044D-4C97-AFE8-425198D524F0}" type="slidenum">
              <a:rPr lang="en-GB" smtClean="0">
                <a:solidFill>
                  <a:srgbClr val="000000"/>
                </a:solidFill>
              </a:rPr>
              <a:pPr/>
              <a:t>‹#›</a:t>
            </a:fld>
            <a:endParaRPr lang="en-GB">
              <a:solidFill>
                <a:srgbClr val="000000"/>
              </a:solidFill>
            </a:endParaRPr>
          </a:p>
        </p:txBody>
      </p:sp>
      <p:sp>
        <p:nvSpPr>
          <p:cNvPr id="15" name="Footer Placeholder 14"/>
          <p:cNvSpPr>
            <a:spLocks noGrp="1"/>
          </p:cNvSpPr>
          <p:nvPr>
            <p:ph type="ftr" sz="quarter" idx="12"/>
          </p:nvPr>
        </p:nvSpPr>
        <p:spPr/>
        <p:txBody>
          <a:bodyPr/>
          <a:lstStyle/>
          <a:p>
            <a:endParaRPr lang="en-GB">
              <a:solidFill>
                <a:srgbClr val="000000"/>
              </a:solidFill>
            </a:endParaRPr>
          </a:p>
        </p:txBody>
      </p:sp>
    </p:spTree>
    <p:extLst>
      <p:ext uri="{BB962C8B-B14F-4D97-AF65-F5344CB8AC3E}">
        <p14:creationId xmlns:p14="http://schemas.microsoft.com/office/powerpoint/2010/main" val="418140160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8285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8264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4510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1691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7547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1263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3495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2092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9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12" name="Slide Number Placeholder 11"/>
          <p:cNvSpPr>
            <a:spLocks noGrp="1"/>
          </p:cNvSpPr>
          <p:nvPr>
            <p:ph type="sldNum" sz="quarter" idx="16"/>
          </p:nvPr>
        </p:nvSpPr>
        <p:spPr/>
        <p:txBody>
          <a:bodyPr/>
          <a:lstStyle/>
          <a:p>
            <a:fld id="{5B4B8E53-044D-4C97-AFE8-425198D524F0}" type="slidenum">
              <a:rPr lang="en-GB" smtClean="0">
                <a:solidFill>
                  <a:srgbClr val="FFFFFF"/>
                </a:solidFill>
              </a:rPr>
              <a:pPr/>
              <a:t>‹#›</a:t>
            </a:fld>
            <a:endParaRPr lang="en-GB">
              <a:solidFill>
                <a:srgbClr val="FFFFFF"/>
              </a:solidFill>
            </a:endParaRPr>
          </a:p>
        </p:txBody>
      </p:sp>
      <p:sp>
        <p:nvSpPr>
          <p:cNvPr id="13" name="Footer Placeholder 12"/>
          <p:cNvSpPr>
            <a:spLocks noGrp="1"/>
          </p:cNvSpPr>
          <p:nvPr>
            <p:ph type="ftr" sz="quarter" idx="17"/>
          </p:nvPr>
        </p:nvSpPr>
        <p:spPr/>
        <p:txBody>
          <a:bodyPr/>
          <a:lstStyle/>
          <a:p>
            <a:endParaRPr lang="en-GB">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9303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12" name="Slide Number Placeholder 11"/>
          <p:cNvSpPr>
            <a:spLocks noGrp="1"/>
          </p:cNvSpPr>
          <p:nvPr>
            <p:ph type="sldNum" sz="quarter" idx="17"/>
          </p:nvPr>
        </p:nvSpPr>
        <p:spPr/>
        <p:txBody>
          <a:bodyPr/>
          <a:lstStyle/>
          <a:p>
            <a:fld id="{5B4B8E53-044D-4C97-AFE8-425198D524F0}" type="slidenum">
              <a:rPr lang="en-GB" smtClean="0">
                <a:solidFill>
                  <a:srgbClr val="FFFFFF"/>
                </a:solidFill>
              </a:rPr>
              <a:pPr/>
              <a:t>‹#›</a:t>
            </a:fld>
            <a:endParaRPr lang="en-GB">
              <a:solidFill>
                <a:srgbClr val="FFFFFF"/>
              </a:solidFill>
            </a:endParaRPr>
          </a:p>
        </p:txBody>
      </p:sp>
      <p:sp>
        <p:nvSpPr>
          <p:cNvPr id="13" name="Footer Placeholder 12"/>
          <p:cNvSpPr>
            <a:spLocks noGrp="1"/>
          </p:cNvSpPr>
          <p:nvPr>
            <p:ph type="ftr" sz="quarter" idx="18"/>
          </p:nvPr>
        </p:nvSpPr>
        <p:spPr/>
        <p:txBody>
          <a:bodyPr/>
          <a:lstStyle/>
          <a:p>
            <a:endParaRPr lang="en-GB">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810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16" name="Slide Number Placeholder 15"/>
          <p:cNvSpPr>
            <a:spLocks noGrp="1"/>
          </p:cNvSpPr>
          <p:nvPr>
            <p:ph type="sldNum" sz="quarter" idx="11"/>
          </p:nvPr>
        </p:nvSpPr>
        <p:spPr/>
        <p:txBody>
          <a:bodyPr/>
          <a:lstStyle/>
          <a:p>
            <a:fld id="{5B4B8E53-044D-4C97-AFE8-425198D524F0}" type="slidenum">
              <a:rPr lang="en-GB" smtClean="0">
                <a:solidFill>
                  <a:srgbClr val="FFFFFF"/>
                </a:solidFill>
              </a:rPr>
              <a:pPr/>
              <a:t>‹#›</a:t>
            </a:fld>
            <a:endParaRPr lang="en-GB">
              <a:solidFill>
                <a:srgbClr val="FFFFFF"/>
              </a:solidFill>
            </a:endParaRPr>
          </a:p>
        </p:txBody>
      </p:sp>
      <p:sp>
        <p:nvSpPr>
          <p:cNvPr id="17" name="Footer Placeholder 16"/>
          <p:cNvSpPr>
            <a:spLocks noGrp="1"/>
          </p:cNvSpPr>
          <p:nvPr>
            <p:ph type="ftr" sz="quarter" idx="12"/>
          </p:nvPr>
        </p:nvSpPr>
        <p:spPr/>
        <p:txBody>
          <a:bodyPr/>
          <a:lstStyle/>
          <a:p>
            <a:endParaRPr lang="en-GB">
              <a:solidFill>
                <a:srgbClr val="FFFFFF"/>
              </a:solidFill>
            </a:endParaRPr>
          </a:p>
        </p:txBody>
      </p:sp>
    </p:spTree>
    <p:extLst>
      <p:ext uri="{BB962C8B-B14F-4D97-AF65-F5344CB8AC3E}">
        <p14:creationId xmlns:p14="http://schemas.microsoft.com/office/powerpoint/2010/main" val="9467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8" name="Slide Number Placeholder 7"/>
          <p:cNvSpPr>
            <a:spLocks noGrp="1"/>
          </p:cNvSpPr>
          <p:nvPr>
            <p:ph type="sldNum" sz="quarter" idx="11"/>
          </p:nvPr>
        </p:nvSpPr>
        <p:spPr/>
        <p:txBody>
          <a:bodyPr/>
          <a:lstStyle/>
          <a:p>
            <a:fld id="{5B4B8E53-044D-4C97-AFE8-425198D524F0}" type="slidenum">
              <a:rPr lang="en-GB" smtClean="0">
                <a:solidFill>
                  <a:srgbClr val="FFFFFF"/>
                </a:solidFill>
              </a:rPr>
              <a:pPr/>
              <a:t>‹#›</a:t>
            </a:fld>
            <a:endParaRPr lang="en-GB">
              <a:solidFill>
                <a:srgbClr val="FFFFFF"/>
              </a:solidFill>
            </a:endParaRPr>
          </a:p>
        </p:txBody>
      </p:sp>
      <p:sp>
        <p:nvSpPr>
          <p:cNvPr id="9" name="Footer Placeholder 8"/>
          <p:cNvSpPr>
            <a:spLocks noGrp="1"/>
          </p:cNvSpPr>
          <p:nvPr>
            <p:ph type="ftr" sz="quarter" idx="12"/>
          </p:nvPr>
        </p:nvSpPr>
        <p:spPr/>
        <p:txBody>
          <a:bodyPr/>
          <a:lstStyle/>
          <a:p>
            <a:endParaRPr lang="en-GB">
              <a:solidFill>
                <a:srgbClr val="FFFFFF"/>
              </a:solidFill>
            </a:endParaRPr>
          </a:p>
        </p:txBody>
      </p:sp>
    </p:spTree>
    <p:extLst>
      <p:ext uri="{BB962C8B-B14F-4D97-AF65-F5344CB8AC3E}">
        <p14:creationId xmlns:p14="http://schemas.microsoft.com/office/powerpoint/2010/main" val="372575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19" name="Slide Number Placeholder 18"/>
          <p:cNvSpPr>
            <a:spLocks noGrp="1"/>
          </p:cNvSpPr>
          <p:nvPr>
            <p:ph type="sldNum" sz="quarter" idx="16"/>
          </p:nvPr>
        </p:nvSpPr>
        <p:spPr/>
        <p:txBody>
          <a:bodyPr/>
          <a:lstStyle/>
          <a:p>
            <a:fld id="{5B4B8E53-044D-4C97-AFE8-425198D524F0}" type="slidenum">
              <a:rPr lang="en-GB" smtClean="0">
                <a:solidFill>
                  <a:srgbClr val="FFFFFF"/>
                </a:solidFill>
              </a:rPr>
              <a:pPr/>
              <a:t>‹#›</a:t>
            </a:fld>
            <a:endParaRPr lang="en-GB">
              <a:solidFill>
                <a:srgbClr val="FFFFFF"/>
              </a:solidFill>
            </a:endParaRPr>
          </a:p>
        </p:txBody>
      </p:sp>
      <p:sp>
        <p:nvSpPr>
          <p:cNvPr id="23" name="Footer Placeholder 22"/>
          <p:cNvSpPr>
            <a:spLocks noGrp="1"/>
          </p:cNvSpPr>
          <p:nvPr>
            <p:ph type="ftr" sz="quarter" idx="17"/>
          </p:nvPr>
        </p:nvSpPr>
        <p:spPr/>
        <p:txBody>
          <a:bodyPr/>
          <a:lstStyle/>
          <a:p>
            <a:endParaRPr lang="en-GB">
              <a:solidFill>
                <a:srgbClr val="FFFFFF"/>
              </a:solidFill>
            </a:endParaRPr>
          </a:p>
        </p:txBody>
      </p:sp>
    </p:spTree>
    <p:extLst>
      <p:ext uri="{BB962C8B-B14F-4D97-AF65-F5344CB8AC3E}">
        <p14:creationId xmlns:p14="http://schemas.microsoft.com/office/powerpoint/2010/main" val="68547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5B4B8E53-044D-4C97-AFE8-425198D524F0}" type="slidenum">
              <a:rPr lang="en-GB" smtClean="0">
                <a:solidFill>
                  <a:srgbClr val="FFFFFF"/>
                </a:solidFill>
              </a:rPr>
              <a:pPr/>
              <a:t>‹#›</a:t>
            </a:fld>
            <a:endParaRPr lang="en-GB">
              <a:solidFill>
                <a:srgbClr val="FFFFFF"/>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en-GB">
              <a:solidFill>
                <a:srgbClr val="FFFFFF"/>
              </a:solidFill>
            </a:endParaRPr>
          </a:p>
        </p:txBody>
      </p:sp>
    </p:spTree>
    <p:extLst>
      <p:ext uri="{BB962C8B-B14F-4D97-AF65-F5344CB8AC3E}">
        <p14:creationId xmlns:p14="http://schemas.microsoft.com/office/powerpoint/2010/main" val="312263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6E2D0DBE-7D9A-4F6D-9816-C677435D4420}" type="datetimeFigureOut">
              <a:rPr lang="en-GB" smtClean="0">
                <a:solidFill>
                  <a:srgbClr val="FFFFFF"/>
                </a:solidFill>
              </a:rPr>
              <a:pPr/>
              <a:t>03/02/2014</a:t>
            </a:fld>
            <a:endParaRPr lang="en-GB">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GB">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B4B8E53-044D-4C97-AFE8-425198D524F0}" type="slidenum">
              <a:rPr lang="en-GB" smtClean="0">
                <a:solidFill>
                  <a:srgbClr val="FFFFFF"/>
                </a:solidFill>
              </a:rPr>
              <a:pPr/>
              <a:t>‹#›</a:t>
            </a:fld>
            <a:endParaRPr lang="en-GB">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7491003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1CD6C9B5-087E-4856-B0C1-9A9AD98BA97D}" type="datetimeFigureOut">
              <a:rPr lang="en-US">
                <a:solidFill>
                  <a:srgbClr val="FEFAC9"/>
                </a:solidFill>
              </a:rPr>
              <a:pPr>
                <a:defRPr/>
              </a:pPr>
              <a:t>2/3/2014</a:t>
            </a:fld>
            <a:endParaRPr lang="en-GB">
              <a:solidFill>
                <a:srgbClr val="FEFAC9"/>
              </a:solidFill>
            </a:endParaRP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GB">
              <a:solidFill>
                <a:srgbClr val="FEFAC9"/>
              </a:solidFill>
            </a:endParaRP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188110BD-2A3E-47E2-9B58-5C0F4920DD1F}" type="slidenum">
              <a:rPr lang="en-GB">
                <a:solidFill>
                  <a:srgbClr val="FEFAC9"/>
                </a:solidFill>
              </a:rPr>
              <a:pPr>
                <a:defRPr/>
              </a:pPr>
              <a:t>‹#›</a:t>
            </a:fld>
            <a:endParaRPr lang="en-GB">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extLst>
      <p:ext uri="{BB962C8B-B14F-4D97-AF65-F5344CB8AC3E}">
        <p14:creationId xmlns:p14="http://schemas.microsoft.com/office/powerpoint/2010/main" val="366859572"/>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768B-C08C-464A-9901-D9A497460DFB}" type="datetimeFigureOut">
              <a:rPr lang="en-GB" smtClean="0">
                <a:solidFill>
                  <a:prstClr val="black">
                    <a:tint val="75000"/>
                  </a:prstClr>
                </a:solidFill>
              </a:rPr>
              <a:pPr/>
              <a:t>03/02/2014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B3918-9A07-4A6B-A8DE-40F85F993B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78082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hyperlink" Target="http://www.ifitweremyhome.com/" TargetMode="Externa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Are there too many?</a:t>
            </a:r>
            <a:endParaRPr lang="en-GB" dirty="0"/>
          </a:p>
        </p:txBody>
      </p:sp>
      <p:sp>
        <p:nvSpPr>
          <p:cNvPr id="2" name="Title 1"/>
          <p:cNvSpPr>
            <a:spLocks noGrp="1"/>
          </p:cNvSpPr>
          <p:nvPr>
            <p:ph type="title"/>
          </p:nvPr>
        </p:nvSpPr>
        <p:spPr/>
        <p:txBody>
          <a:bodyPr/>
          <a:lstStyle/>
          <a:p>
            <a:r>
              <a:rPr lang="en-GB" dirty="0" smtClean="0"/>
              <a:t>People everywhere</a:t>
            </a:r>
            <a:endParaRPr lang="en-GB" dirty="0"/>
          </a:p>
        </p:txBody>
      </p:sp>
    </p:spTree>
    <p:extLst>
      <p:ext uri="{BB962C8B-B14F-4D97-AF65-F5344CB8AC3E}">
        <p14:creationId xmlns:p14="http://schemas.microsoft.com/office/powerpoint/2010/main" val="188163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hoto: A herd of elephants in Ke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6" y="0"/>
            <a:ext cx="4248472" cy="31842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967590" y="1052736"/>
            <a:ext cx="3826768" cy="4525963"/>
          </a:xfrm>
        </p:spPr>
        <p:txBody>
          <a:bodyPr/>
          <a:lstStyle/>
          <a:p>
            <a:pPr marL="0" indent="0">
              <a:buNone/>
            </a:pPr>
            <a:r>
              <a:rPr lang="en-GB" dirty="0" smtClean="0"/>
              <a:t>Elephants in Kenya</a:t>
            </a:r>
            <a:endParaRPr lang="en-GB" dirty="0"/>
          </a:p>
        </p:txBody>
      </p:sp>
      <p:pic>
        <p:nvPicPr>
          <p:cNvPr id="3073"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4055" t="29546" r="12260" b="5493"/>
          <a:stretch/>
        </p:blipFill>
        <p:spPr bwMode="auto">
          <a:xfrm>
            <a:off x="827130" y="2814373"/>
            <a:ext cx="8280920" cy="410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24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10" y="-182805"/>
            <a:ext cx="8229600" cy="1143000"/>
          </a:xfrm>
        </p:spPr>
        <p:txBody>
          <a:bodyPr/>
          <a:lstStyle/>
          <a:p>
            <a:r>
              <a:rPr lang="en-GB" dirty="0" smtClean="0"/>
              <a:t>Sparsely/Densely populated…why?</a:t>
            </a:r>
            <a:endParaRPr lang="en-GB" dirty="0"/>
          </a:p>
        </p:txBody>
      </p:sp>
      <p:sp>
        <p:nvSpPr>
          <p:cNvPr id="4" name="Rectangle 3"/>
          <p:cNvSpPr/>
          <p:nvPr/>
        </p:nvSpPr>
        <p:spPr>
          <a:xfrm>
            <a:off x="-22754" y="86334"/>
            <a:ext cx="548548" cy="200055"/>
          </a:xfrm>
          <a:prstGeom prst="rect">
            <a:avLst/>
          </a:prstGeom>
        </p:spPr>
        <p:txBody>
          <a:bodyPr wrap="none">
            <a:spAutoFit/>
          </a:bodyPr>
          <a:lstStyle/>
          <a:p>
            <a:r>
              <a:rPr lang="en-GB" sz="700" dirty="0">
                <a:solidFill>
                  <a:prstClr val="black"/>
                </a:solidFill>
              </a:rPr>
              <a:t>Numbers!</a:t>
            </a:r>
          </a:p>
        </p:txBody>
      </p:sp>
      <p:pic>
        <p:nvPicPr>
          <p:cNvPr id="9218" name="Picture 2" descr="http://t0.gstatic.com/images?q=tbn:ANd9GcS2WywyjseOerHCO5IQqmF8JdVxKv2qiBd1vsrccDTyw7HSFg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65669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4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7590" y="1052736"/>
            <a:ext cx="3826768" cy="4525963"/>
          </a:xfrm>
        </p:spPr>
        <p:txBody>
          <a:bodyPr/>
          <a:lstStyle/>
          <a:p>
            <a:pPr marL="0" indent="0">
              <a:buNone/>
            </a:pPr>
            <a:r>
              <a:rPr lang="en-GB" dirty="0" smtClean="0"/>
              <a:t>Nairobi in Kenya</a:t>
            </a:r>
            <a:endParaRPr lang="en-GB" dirty="0"/>
          </a:p>
        </p:txBody>
      </p:sp>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055" t="29546" r="12260" b="5493"/>
          <a:stretch/>
        </p:blipFill>
        <p:spPr bwMode="auto">
          <a:xfrm>
            <a:off x="827130" y="2814373"/>
            <a:ext cx="8280920" cy="410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http://t0.gstatic.com/images?q=tbn:ANd9GcS2WywyjseOerHCO5IQqmF8JdVxKv2qiBd1vsrccDTyw7HSFg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0" y="28574"/>
            <a:ext cx="4785299" cy="318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17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10" y="-182805"/>
            <a:ext cx="8229600" cy="1143000"/>
          </a:xfrm>
        </p:spPr>
        <p:txBody>
          <a:bodyPr/>
          <a:lstStyle/>
          <a:p>
            <a:r>
              <a:rPr lang="en-GB" dirty="0" smtClean="0"/>
              <a:t>Sparsely/Densely populated…why?</a:t>
            </a:r>
            <a:endParaRPr lang="en-GB" dirty="0"/>
          </a:p>
        </p:txBody>
      </p:sp>
      <p:sp>
        <p:nvSpPr>
          <p:cNvPr id="4" name="Rectangle 3"/>
          <p:cNvSpPr/>
          <p:nvPr/>
        </p:nvSpPr>
        <p:spPr>
          <a:xfrm>
            <a:off x="-22754" y="86334"/>
            <a:ext cx="548548" cy="200055"/>
          </a:xfrm>
          <a:prstGeom prst="rect">
            <a:avLst/>
          </a:prstGeom>
        </p:spPr>
        <p:txBody>
          <a:bodyPr wrap="none">
            <a:spAutoFit/>
          </a:bodyPr>
          <a:lstStyle/>
          <a:p>
            <a:r>
              <a:rPr lang="en-GB" sz="700" dirty="0">
                <a:solidFill>
                  <a:prstClr val="black"/>
                </a:solidFill>
              </a:rPr>
              <a:t>Numbers!</a:t>
            </a:r>
          </a:p>
        </p:txBody>
      </p:sp>
      <p:pic>
        <p:nvPicPr>
          <p:cNvPr id="11266" name="Picture 2" descr="Photo: Bay Bridge at 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574546" cy="567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4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7839" y="28574"/>
            <a:ext cx="3826768" cy="4525963"/>
          </a:xfrm>
        </p:spPr>
        <p:txBody>
          <a:bodyPr/>
          <a:lstStyle/>
          <a:p>
            <a:pPr marL="0" indent="0">
              <a:buNone/>
            </a:pPr>
            <a:r>
              <a:rPr lang="en-GB" dirty="0" smtClean="0"/>
              <a:t>Bay Bridge, San Francisco, USA</a:t>
            </a:r>
            <a:endParaRPr lang="en-GB" dirty="0"/>
          </a:p>
        </p:txBody>
      </p:sp>
      <p:pic>
        <p:nvPicPr>
          <p:cNvPr id="8194" name="Picture 2" descr="http://t0.gstatic.com/images?q=tbn:ANd9GcS2WywyjseOerHCO5IQqmF8JdVxKv2qiBd1vsrccDTyw7HSFg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0" y="28574"/>
            <a:ext cx="4785299" cy="3184401"/>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3417" t="26136" r="7999" b="6250"/>
          <a:stretch/>
        </p:blipFill>
        <p:spPr bwMode="auto">
          <a:xfrm>
            <a:off x="29910" y="3212974"/>
            <a:ext cx="7535094" cy="3645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102" t="31797" r="45240" b="24557"/>
          <a:stretch/>
        </p:blipFill>
        <p:spPr bwMode="auto">
          <a:xfrm>
            <a:off x="6156176" y="1124744"/>
            <a:ext cx="2687782" cy="319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74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10" y="-182805"/>
            <a:ext cx="8229600" cy="1143000"/>
          </a:xfrm>
        </p:spPr>
        <p:txBody>
          <a:bodyPr/>
          <a:lstStyle/>
          <a:p>
            <a:r>
              <a:rPr lang="en-GB" dirty="0" smtClean="0"/>
              <a:t>Sparsely/Densely populated…why?</a:t>
            </a:r>
            <a:endParaRPr lang="en-GB" dirty="0"/>
          </a:p>
        </p:txBody>
      </p:sp>
      <p:sp>
        <p:nvSpPr>
          <p:cNvPr id="4" name="Rectangle 3"/>
          <p:cNvSpPr/>
          <p:nvPr/>
        </p:nvSpPr>
        <p:spPr>
          <a:xfrm>
            <a:off x="-22754" y="86334"/>
            <a:ext cx="548548" cy="200055"/>
          </a:xfrm>
          <a:prstGeom prst="rect">
            <a:avLst/>
          </a:prstGeom>
        </p:spPr>
        <p:txBody>
          <a:bodyPr wrap="none">
            <a:spAutoFit/>
          </a:bodyPr>
          <a:lstStyle/>
          <a:p>
            <a:r>
              <a:rPr lang="en-GB" sz="700" dirty="0">
                <a:solidFill>
                  <a:prstClr val="black"/>
                </a:solidFill>
              </a:rPr>
              <a:t>Numbers!</a:t>
            </a:r>
          </a:p>
        </p:txBody>
      </p:sp>
      <p:sp>
        <p:nvSpPr>
          <p:cNvPr id="3" name="AutoShape 2" descr="data:image/jpeg;base64,/9j/4AAQSkZJRgABAQAAAQABAAD/2wBDAAkGBwgHBgkIBwgKCgkLDRYPDQwMDRsUFRAWIB0iIiAdHx8kKDQsJCYxJx8fLT0tMTU3Ojo6Iys/RD84QzQ5Ojf/2wBDAQoKCg0MDRoPDxo3JR8lNzc3Nzc3Nzc3Nzc3Nzc3Nzc3Nzc3Nzc3Nzc3Nzc3Nzc3Nzc3Nzc3Nzc3Nzc3Nzc3Nzf/wAARCACDAMgDASIAAhEBAxEB/8QAGwAAAQUBAQAAAAAAAAAAAAAAAwABAgQFBgf/xAA7EAACAgECBAQEAggFBQEAAAABAgADEQQhBRIxQRNRYXEGMoGRFCIjM0JScqGi0SRigrHhFRZTwfBz/8QAGQEBAQEBAQEAAAAAAAAAAAAAAQACAwQF/8QAIBEBAQEAAgIDAQEBAAAAAAAAAAERAhIhMQMTUUEyQv/aAAwDAQACEQMRAD8AwEWFUGJQIVVn1nmOgEMgkVWGRZFNE84ZVkUG0OgzIkqwyrEib7wypiBJFhVTMSLvDKmIIyIYVVHlJKBJqszpRC57QioMSapCrWTjAhaggsktctJp3KkhCQOpAk6qGsPLWhY+QEz2ixWFfpH8PbtLllFlZ5XQqfIiCNRlqVGUCBf0lx6vMwDV+QmpQqNtvBWHaW3rgnT0molFxmCZTiXGrOekgyYHSIUGT0illkiinMquO0IqwqoPKEVfSQQrWWETMSLkyxWkigqYhq136Sa1+kMiAS0ki+kKimErrXbM3dHpaXrXC1lu4nPlzwyMQV94ULtibt/Bl/DtZTnxBvydj7TJ5Zmc5y9GzEUTzh0T0kVGIdMDEaEkqyRNnQaGnwuZjljMysiXKLWQgg7Tlz2zw1G46rXSECZHQiPW1KAcoVNu0zW1LWDqcmToostbAOPecOnjy1q1xStbNOvTPaZY0wNZZmVAOme8vVKEc+MS5XbEHqVt1DnlXAHQDtHjc8C+WS1ZPaCalj0ElxHi3DuHNyX6pGs7rX+YiYep+MdKgZdPpy7dmc7fYT0Tb6YabVrnB6wdmncAnw3x/CZiUfFNV1n+Nr8PJ3etdse0Nq/iDQEhadRbZnzTlx/ObkoWbMQDlYkdL05qm5h6dpFlwJ0gBscRRMkUkxlUQipHRRCome+IokTpDouIqqmY7Y+pl7T6QOyhnGD1CwtMVlHlCrnM0X4UQnPVZz47YxKwpKnDDB8jMzlL6OYiglvTXWUtlCRBomO0sVpmFqXf+pX+HyrtnqZVJLHJG/oIZKj5Qi095jxPR81WCk9oVazLHIoHrJqijrDssCRDLFYIxJpyiFQA9BM3ksSqYLgmaNVr8uKwQD3xKgejSZs1eEVRzYPU+wnN634j4hq9URoOemsHCqvUznl5emnW2qtFZu1LiusdWc4nC/FXxG+rubT6B2XSrtttznzMs8dv1+prrq1bEuFzyzFp4RrNU3LTp3c+gm/j4yeeSrAu53YkwRoYmdM3w5xAHfS2DP8Alis+HtdUAW09gJ8xO32T9Y61y7Ut5SBqYH1nQPoL0OGrPsREnDLrMkVHA7x7Lqx9Pdqac+Ha6cwwQrYzNXh/FWpqarUILFPRv2lgrtC1WSVMoW1tnAEdGN86kWoWpwVH3imVwrxK7uUn8rbEGKOxYtBcSaxwox1klr9ZoJI5HQSxVe4Ycuc+khXVnE0tL4VSbqGOc5mbTD6f8Xc+AxU5xgyeorvpsxcMnGcjcGEr1S1ElF/N7wluvaxcGsDI6zlt3014VFshkuA7QZfmUKQMDp6SSjyE0FldQfWT8bPTJldayYeuk+czcPkRXP7sIvMe0dEA7w6KMbdZm0oIu4yTNzR2A15dQoHTI7QGmXTqg5kPMDnMsLbaxJztnpOHPl2akUuK6erXBQtNljkHocDHrCcH4VUulC3adq2Bzv1l9WGQrMB6CG5krIUnYzleVkxom0OmawWNShcDGSIZVSsYUBR6CQFi5zzDHaP+VzkHImNRy65xHIDdRkSP5RvymQaxegYA+Rggb9DTY/O1SH/TAnh+n5G/RqAesusxO4le0sQczct/Uw9TwPR6gFA+Cem053UfD2mrvIe8sg/dE7JqxvjYkdZSs0yYOcZno4c8/rNjnV0OgoT9FS5sB2LRTXOkBY56RTp2jPlx7+FUrNbaiqvUt2mPxH4m4do6waLBqbC2OVcjA88kTktdrtbrifxN7OM7KOg+kq+DueZDk9ciejK53l+PQOF/E/C9UCLmOns7CzofqJt6PX8P1OFo1Fbt5Bt55KtIVgVLbdATtLCvYhVk2YeW384dNE5va9NVVygrWrd+uTD30UsmeUKT5HE8m4Z8U6/hwAe4vVndGOZvU/HVbjNtbKvYATlfj5a6Tnxrs10LMfyFTj1kjpDWCXIAHrOTT450z2clWltfyww3krfjEEYfQNn/APT/AIlnM7xdSmr0dezV2N65wJN+I6XIKaYle/M5E40/FNBG+ldT1B5gY4+KKSD/AIZj/ql0q7R2deu0hfeq1R/GDj+UtDW6Fd1tf2KdJ51/3PZ4oBorVCemTn7w1vH2LZrTlT13ML8entHftxWpP1a838UC3F7WJKtyA/srsJx2m4oGBZgxBHUtnEtDVhhzK2R5iZ+uGV0ia8qc80IvFGLfNsJyp1pOwzC16gjvLpDrrTxUqnrINxyypRyY3nMPqmJwIO69ts9BCfHBrpX+INQ4+fHtC1fETL+sUNnvORFwC5LQTavDbsAPeP18Vtdm3xIFfONpap+IKbsDmxnz7TgrLTjOZW/FnO2fpD6eK7PUDqK3TK3EeuxlC/iNNIObWb2UThquJ2oMLYceRMa7iDuPmP3hPhxdnXNx/TgleZx64inDWag9cxTf1Qa4fQU+HzLqUOXOA4J/LiaXjaZqxW1Q5lBwQd/WZVZcY5rtgNgBExsPynPvgT0446sXKgyKMc3YP2lWv8RnDKGXzXtDK1vN+Zkx5ZzDVlQPmA9ohTeu7qiEkyDafUMoyuD322zL7Fyf0br7lo9VNvUms+Z55LFWut0XHhAZI5iB1l6hiz/peZUPbOfsJB9Pba3KgQn0bJlqvS6wJyro8kftEwKxWKL7iN1TtzDGf5yR0JQC17qzUT0UHP8AtKwr1SEK2kQuT83OMCa/C1w5/FKta9uSzOf5QtMZz+CFU1oVXqGcb5+kf8ZQqFDSxYHZgcCbuqSi6nwhqbFU/NgAkjylVOD8NsGDqbwfMqIbDlZ41SFVWu079iPlM0KbLNDgaxwK3+XB6H18oC3g1FR/ILmTzFi/7YlvhrcP4aWL0hy3zC585+mZi2fxqa09Np2vGakubIyMId/5SOo/FaLe7S3cv8JGPckYmroPiCjUYWq2obdBYZ1XD1r1FbNbeQpG55hjH1nHl8l4+43mvMaeLk2HxahynpytNChdZrE5k0epas5w6LlT9cdZ2VXwl8OX0+Mmqseqzow1I5T7Y9pscJ4Pw/ho/wAFqLQh/ZN5ZftM8vnmeIpx/Xn9mj0SKC92rrY9VOmY4+wlC1OHCzkN1432LadgP9p69ZodG5ZrKKyW6kzH4lwDhbI1mFrx3DACZnzfpx5+1enRcfiCwxkZWVbTp13D/bM1uJU8NoZgmpobBwf0qzndVqNEMg3IfYg/+p1ltFwRr9MB85995Ws4hpU2LE+2ZR1er0C5BdM+XLM2zV6djgVYX94/2nSTkxbG0/ENKehb6gxTBGp0rAlXU/wgxSyjYrBM9jJinPY/eQW3sD7ya3nOMZnZzEWgY6H7yYoQfsk/WQW453AAhFtP9pLEhQoHynrHbTIeifSMrsRuDJ84Ubgk9hInVPC2ReX2kuZzuT3z1xAi2wDdQvt2gmYuDz2OwO2BsJJaW8oCASd5JdegzkE4+33meAHIDKzY6DO0J4Jcjm2HYCS1bs4qAOWhcN54zBDU3P8AO7t3GWPX6SK0AfKsIEwd44tLnubI5zg9gTHSpmOWPXrneS5wo2B9zIWap0XPNyiSSs0hwWRwu3Vu0u8I+Ir+GZS6rT6zT967V5hjv/8ACYdmosuIw4KKdw3eN4iov5yPbELJy9rcegP8fUJpEq0fAOH0uo2YrzBfYY/9mZHFPjTjGuAW7UcqbYWqtV/2nLeIwxhesfLN823tMT4eE/h71o2cb1VvN4mouY5/acmV21juPzMcGVlUDOFAzH5Ses6TjIztEbUH395XsfmbmIY49ZOw11KGsOATj6wfi1sp5Dg9PaPgeTCyzbIBEi2cjmAGfWMbH3VGJ26jYwbFzu2SwGxI6QQnhdeVev7sUEbOVMvyg52LExQ7LBVGe2IRBg5JEimD6/SFwe0imMY3GZJN/aKsbbwmw67SKQIHXMZt+mceQMcARwcH/iSNyn90faSCZ6qPaDOqpDcodS3ceUa/VV0cniP83y8oyTICHw0O7fQCL8Qi/Kpx6yq2t0qgFrDg+hlW3jOlrtZEqawBcgg4yZXlJ7ONPxnfAXYRcrE7s33mdp+LO1h8WutK+wXJP3lx/wAYxV9PbSU/csQiWhY5Se8FajMcGNdbqwU8OqnAz4hLn+R/4jWah8qKqecEZbfH2jqDGnAGCPpHOnywMoW6niVr2qhWkAbADP8AONo+JPUoOss5znBXBBHvM9ocaQpI7R+TyjeJrbGHh00Co78wYvt9JYeyupS12F7dMbx7LACoUEsQAOpMHzhlyhDeWD1jW8R0r8qUujs3Zv8A4xMtgpzWUB/yL0l20Yr2rdawygVR265iKsgzyrj2lW6prbyXssCjYse/pt2l9b6AACWGBjpKeR4V1Y52TBgnLPnIZd9t8fWaHPQ52cfWRfSo+G8uhimJajPZvYxIG+Ogims2mAU46e8UxeMO1ijX6r/y/wBIhhr9Vy/rf6R/aKKcJa6YlXr9Tn9Z/SP7Qv47Uld7P6R/aKKa2rBU1mo2/P8A0iLUa3UCpiLMHI3AEUUdrLOa6zxAvMcZ6Sx4jeK5zuMY26bxRRloPp7rPDOSDkE7qDKyDxnDWfmbHWKKX4mqqIyrlFP0luklVPLtgHEUU6D+h032W6cM7kn027ekLTa5uIJGPYRRTOlm8busQIqOyhrMHBxkYlHQ1pbbcLBzBcYz7xRTnf8Abf8Ay0uHXWeN4HN+iVdlkLB42odLcuoY4UnaKKdo5ocipuqgH0EkjMBsSN+xiim4zfaQusJ3Yn3hqwHU8wBiikiNaZ+WI5Q5UkfWKKBYeq1upew5ubbbbaKKKfP58rvt6I//2Q=="/>
          <p:cNvSpPr>
            <a:spLocks noChangeAspect="1" noChangeArrowheads="1"/>
          </p:cNvSpPr>
          <p:nvPr/>
        </p:nvSpPr>
        <p:spPr bwMode="auto">
          <a:xfrm>
            <a:off x="63500" y="-608013"/>
            <a:ext cx="1905000" cy="1247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data:image/jpeg;base64,/9j/4AAQSkZJRgABAQAAAQABAAD/2wBDAAkGBwgHBgkIBwgKCgkLDRYPDQwMDRsUFRAWIB0iIiAdHx8kKDQsJCYxJx8fLT0tMTU3Ojo6Iys/RD84QzQ5Ojf/2wBDAQoKCg0MDRoPDxo3JR8lNzc3Nzc3Nzc3Nzc3Nzc3Nzc3Nzc3Nzc3Nzc3Nzc3Nzc3Nzc3Nzc3Nzc3Nzc3Nzc3Nzf/wAARCACDAMgDASIAAhEBAxEB/8QAGwAAAQUBAQAAAAAAAAAAAAAAAwABAgQFBgf/xAA7EAACAgECBAQEAggFBQEAAAABAgADEQQhBRIxQRNRYXEGMoGRFCIjM0JScqGi0SRigrHhFRZTwfBz/8QAGQEBAQEBAQEAAAAAAAAAAAAAAQACAwQF/8QAIBEBAQEAAgIDAQEBAAAAAAAAAAERAhIhMQMTUUEyQv/aAAwDAQACEQMRAD8AwEWFUGJQIVVn1nmOgEMgkVWGRZFNE84ZVkUG0OgzIkqwyrEib7wypiBJFhVTMSLvDKmIIyIYVVHlJKBJqszpRC57QioMSapCrWTjAhaggsktctJp3KkhCQOpAk6qGsPLWhY+QEz2ixWFfpH8PbtLllFlZ5XQqfIiCNRlqVGUCBf0lx6vMwDV+QmpQqNtvBWHaW3rgnT0molFxmCZTiXGrOekgyYHSIUGT0illkiinMquO0IqwqoPKEVfSQQrWWETMSLkyxWkigqYhq136Sa1+kMiAS0ki+kKimErrXbM3dHpaXrXC1lu4nPlzwyMQV94ULtibt/Bl/DtZTnxBvydj7TJ5Zmc5y9GzEUTzh0T0kVGIdMDEaEkqyRNnQaGnwuZjljMysiXKLWQgg7Tlz2zw1G46rXSECZHQiPW1KAcoVNu0zW1LWDqcmToostbAOPecOnjy1q1xStbNOvTPaZY0wNZZmVAOme8vVKEc+MS5XbEHqVt1DnlXAHQDtHjc8C+WS1ZPaCalj0ElxHi3DuHNyX6pGs7rX+YiYep+MdKgZdPpy7dmc7fYT0Tb6YabVrnB6wdmncAnw3x/CZiUfFNV1n+Nr8PJ3etdse0Nq/iDQEhadRbZnzTlx/ObkoWbMQDlYkdL05qm5h6dpFlwJ0gBscRRMkUkxlUQipHRRCome+IokTpDouIqqmY7Y+pl7T6QOyhnGD1CwtMVlHlCrnM0X4UQnPVZz47YxKwpKnDDB8jMzlL6OYiglvTXWUtlCRBomO0sVpmFqXf+pX+HyrtnqZVJLHJG/oIZKj5Qi095jxPR81WCk9oVazLHIoHrJqijrDssCRDLFYIxJpyiFQA9BM3ksSqYLgmaNVr8uKwQD3xKgejSZs1eEVRzYPU+wnN634j4hq9URoOemsHCqvUznl5emnW2qtFZu1LiusdWc4nC/FXxG+rubT6B2XSrtttznzMs8dv1+prrq1bEuFzyzFp4RrNU3LTp3c+gm/j4yeeSrAu53YkwRoYmdM3w5xAHfS2DP8Alis+HtdUAW09gJ8xO32T9Y61y7Ut5SBqYH1nQPoL0OGrPsREnDLrMkVHA7x7Lqx9Pdqac+Ha6cwwQrYzNXh/FWpqarUILFPRv2lgrtC1WSVMoW1tnAEdGN86kWoWpwVH3imVwrxK7uUn8rbEGKOxYtBcSaxwox1klr9ZoJI5HQSxVe4Ycuc+khXVnE0tL4VSbqGOc5mbTD6f8Xc+AxU5xgyeorvpsxcMnGcjcGEr1S1ElF/N7wluvaxcGsDI6zlt3014VFshkuA7QZfmUKQMDp6SSjyE0FldQfWT8bPTJldayYeuk+czcPkRXP7sIvMe0dEA7w6KMbdZm0oIu4yTNzR2A15dQoHTI7QGmXTqg5kPMDnMsLbaxJztnpOHPl2akUuK6erXBQtNljkHocDHrCcH4VUulC3adq2Bzv1l9WGQrMB6CG5krIUnYzleVkxom0OmawWNShcDGSIZVSsYUBR6CQFi5zzDHaP+VzkHImNRy65xHIDdRkSP5RvymQaxegYA+Rggb9DTY/O1SH/TAnh+n5G/RqAesusxO4le0sQczct/Uw9TwPR6gFA+Cem053UfD2mrvIe8sg/dE7JqxvjYkdZSs0yYOcZno4c8/rNjnV0OgoT9FS5sB2LRTXOkBY56RTp2jPlx7+FUrNbaiqvUt2mPxH4m4do6waLBqbC2OVcjA88kTktdrtbrifxN7OM7KOg+kq+DueZDk9ciejK53l+PQOF/E/C9UCLmOns7CzofqJt6PX8P1OFo1Fbt5Bt55KtIVgVLbdATtLCvYhVk2YeW384dNE5va9NVVygrWrd+uTD30UsmeUKT5HE8m4Z8U6/hwAe4vVndGOZvU/HVbjNtbKvYATlfj5a6Tnxrs10LMfyFTj1kjpDWCXIAHrOTT450z2clWltfyww3krfjEEYfQNn/APT/AIlnM7xdSmr0dezV2N65wJN+I6XIKaYle/M5E40/FNBG+ldT1B5gY4+KKSD/AIZj/ql0q7R2deu0hfeq1R/GDj+UtDW6Fd1tf2KdJ51/3PZ4oBorVCemTn7w1vH2LZrTlT13ML8entHftxWpP1a838UC3F7WJKtyA/srsJx2m4oGBZgxBHUtnEtDVhhzK2R5iZ+uGV0ia8qc80IvFGLfNsJyp1pOwzC16gjvLpDrrTxUqnrINxyypRyY3nMPqmJwIO69ts9BCfHBrpX+INQ4+fHtC1fETL+sUNnvORFwC5LQTavDbsAPeP18Vtdm3xIFfONpap+IKbsDmxnz7TgrLTjOZW/FnO2fpD6eK7PUDqK3TK3EeuxlC/iNNIObWb2UThquJ2oMLYceRMa7iDuPmP3hPhxdnXNx/TgleZx64inDWag9cxTf1Qa4fQU+HzLqUOXOA4J/LiaXjaZqxW1Q5lBwQd/WZVZcY5rtgNgBExsPynPvgT0446sXKgyKMc3YP2lWv8RnDKGXzXtDK1vN+Zkx5ZzDVlQPmA9ohTeu7qiEkyDafUMoyuD322zL7Fyf0br7lo9VNvUms+Z55LFWut0XHhAZI5iB1l6hiz/peZUPbOfsJB9Pba3KgQn0bJlqvS6wJyro8kftEwKxWKL7iN1TtzDGf5yR0JQC17qzUT0UHP8AtKwr1SEK2kQuT83OMCa/C1w5/FKta9uSzOf5QtMZz+CFU1oVXqGcb5+kf8ZQqFDSxYHZgcCbuqSi6nwhqbFU/NgAkjylVOD8NsGDqbwfMqIbDlZ41SFVWu079iPlM0KbLNDgaxwK3+XB6H18oC3g1FR/ILmTzFi/7YlvhrcP4aWL0hy3zC585+mZi2fxqa09Np2vGakubIyMId/5SOo/FaLe7S3cv8JGPckYmroPiCjUYWq2obdBYZ1XD1r1FbNbeQpG55hjH1nHl8l4+43mvMaeLk2HxahynpytNChdZrE5k0epas5w6LlT9cdZ2VXwl8OX0+Mmqseqzow1I5T7Y9pscJ4Pw/ho/wAFqLQh/ZN5ZftM8vnmeIpx/Xn9mj0SKC92rrY9VOmY4+wlC1OHCzkN1432LadgP9p69ZodG5ZrKKyW6kzH4lwDhbI1mFrx3DACZnzfpx5+1enRcfiCwxkZWVbTp13D/bM1uJU8NoZgmpobBwf0qzndVqNEMg3IfYg/+p1ltFwRr9MB85995Ws4hpU2LE+2ZR1er0C5BdM+XLM2zV6djgVYX94/2nSTkxbG0/ENKehb6gxTBGp0rAlXU/wgxSyjYrBM9jJinPY/eQW3sD7ya3nOMZnZzEWgY6H7yYoQfsk/WQW453AAhFtP9pLEhQoHynrHbTIeifSMrsRuDJ84Ubgk9hInVPC2ReX2kuZzuT3z1xAi2wDdQvt2gmYuDz2OwO2BsJJaW8oCASd5JdegzkE4+33meAHIDKzY6DO0J4Jcjm2HYCS1bs4qAOWhcN54zBDU3P8AO7t3GWPX6SK0AfKsIEwd44tLnubI5zg9gTHSpmOWPXrneS5wo2B9zIWap0XPNyiSSs0hwWRwu3Vu0u8I+Ir+GZS6rT6zT967V5hjv/8ACYdmosuIw4KKdw3eN4iov5yPbELJy9rcegP8fUJpEq0fAOH0uo2YrzBfYY/9mZHFPjTjGuAW7UcqbYWqtV/2nLeIwxhesfLN823tMT4eE/h71o2cb1VvN4mouY5/acmV21juPzMcGVlUDOFAzH5Ses6TjIztEbUH395XsfmbmIY49ZOw11KGsOATj6wfi1sp5Dg9PaPgeTCyzbIBEi2cjmAGfWMbH3VGJ26jYwbFzu2SwGxI6QQnhdeVev7sUEbOVMvyg52LExQ7LBVGe2IRBg5JEimD6/SFwe0imMY3GZJN/aKsbbwmw67SKQIHXMZt+mceQMcARwcH/iSNyn90faSCZ6qPaDOqpDcodS3ceUa/VV0cniP83y8oyTICHw0O7fQCL8Qi/Kpx6yq2t0qgFrDg+hlW3jOlrtZEqawBcgg4yZXlJ7ONPxnfAXYRcrE7s33mdp+LO1h8WutK+wXJP3lx/wAYxV9PbSU/csQiWhY5Se8FajMcGNdbqwU8OqnAz4hLn+R/4jWah8qKqecEZbfH2jqDGnAGCPpHOnywMoW6niVr2qhWkAbADP8AONo+JPUoOss5znBXBBHvM9ocaQpI7R+TyjeJrbGHh00Co78wYvt9JYeyupS12F7dMbx7LACoUEsQAOpMHzhlyhDeWD1jW8R0r8qUujs3Zv8A4xMtgpzWUB/yL0l20Yr2rdawygVR265iKsgzyrj2lW6prbyXssCjYse/pt2l9b6AACWGBjpKeR4V1Y52TBgnLPnIZd9t8fWaHPQ52cfWRfSo+G8uhimJajPZvYxIG+Ogims2mAU46e8UxeMO1ijX6r/y/wBIhhr9Vy/rf6R/aKKcJa6YlXr9Tn9Z/SP7Qv47Uld7P6R/aKKa2rBU1mo2/P8A0iLUa3UCpiLMHI3AEUUdrLOa6zxAvMcZ6Sx4jeK5zuMY26bxRRloPp7rPDOSDkE7qDKyDxnDWfmbHWKKX4mqqIyrlFP0luklVPLtgHEUU6D+h032W6cM7kn027ekLTa5uIJGPYRRTOlm8busQIqOyhrMHBxkYlHQ1pbbcLBzBcYz7xRTnf8Abf8Ay0uHXWeN4HN+iVdlkLB42odLcuoY4UnaKKdo5ocipuqgH0EkjMBsSN+xiim4zfaQusJ3Yn3hqwHU8wBiikiNaZ+WI5Q5UkfWKKBYeq1upew5ubbbbaKKKfP58rvt6I//2Q=="/>
          <p:cNvSpPr>
            <a:spLocks noChangeAspect="1" noChangeArrowheads="1"/>
          </p:cNvSpPr>
          <p:nvPr/>
        </p:nvSpPr>
        <p:spPr bwMode="auto">
          <a:xfrm>
            <a:off x="215900" y="-455613"/>
            <a:ext cx="1905000" cy="1247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6" descr="data:image/jpeg;base64,/9j/4AAQSkZJRgABAQAAAQABAAD/2wBDAAkGBwgHBgkIBwgKCgkLDRYPDQwMDRsUFRAWIB0iIiAdHx8kKDQsJCYxJx8fLT0tMTU3Ojo6Iys/RD84QzQ5Ojf/2wBDAQoKCg0MDRoPDxo3JR8lNzc3Nzc3Nzc3Nzc3Nzc3Nzc3Nzc3Nzc3Nzc3Nzc3Nzc3Nzc3Nzc3Nzc3Nzc3Nzc3Nzf/wAARCACDAMgDASIAAhEBAxEB/8QAGwAAAQUBAQAAAAAAAAAAAAAAAwABAgQFBgf/xAA7EAACAgECBAQEAggFBQEAAAABAgADEQQhBRIxQRNRYXEGMoGRFCIjM0JScqGi0SRigrHhFRZTwfBz/8QAGQEBAQEBAQEAAAAAAAAAAAAAAQACAwQF/8QAIBEBAQEAAgIDAQEBAAAAAAAAAAERAhIhMQMTUUEyQv/aAAwDAQACEQMRAD8AwEWFUGJQIVVn1nmOgEMgkVWGRZFNE84ZVkUG0OgzIkqwyrEib7wypiBJFhVTMSLvDKmIIyIYVVHlJKBJqszpRC57QioMSapCrWTjAhaggsktctJp3KkhCQOpAk6qGsPLWhY+QEz2ixWFfpH8PbtLllFlZ5XQqfIiCNRlqVGUCBf0lx6vMwDV+QmpQqNtvBWHaW3rgnT0molFxmCZTiXGrOekgyYHSIUGT0illkiinMquO0IqwqoPKEVfSQQrWWETMSLkyxWkigqYhq136Sa1+kMiAS0ki+kKimErrXbM3dHpaXrXC1lu4nPlzwyMQV94ULtibt/Bl/DtZTnxBvydj7TJ5Zmc5y9GzEUTzh0T0kVGIdMDEaEkqyRNnQaGnwuZjljMysiXKLWQgg7Tlz2zw1G46rXSECZHQiPW1KAcoVNu0zW1LWDqcmToostbAOPecOnjy1q1xStbNOvTPaZY0wNZZmVAOme8vVKEc+MS5XbEHqVt1DnlXAHQDtHjc8C+WS1ZPaCalj0ElxHi3DuHNyX6pGs7rX+YiYep+MdKgZdPpy7dmc7fYT0Tb6YabVrnB6wdmncAnw3x/CZiUfFNV1n+Nr8PJ3etdse0Nq/iDQEhadRbZnzTlx/ObkoWbMQDlYkdL05qm5h6dpFlwJ0gBscRRMkUkxlUQipHRRCome+IokTpDouIqqmY7Y+pl7T6QOyhnGD1CwtMVlHlCrnM0X4UQnPVZz47YxKwpKnDDB8jMzlL6OYiglvTXWUtlCRBomO0sVpmFqXf+pX+HyrtnqZVJLHJG/oIZKj5Qi095jxPR81WCk9oVazLHIoHrJqijrDssCRDLFYIxJpyiFQA9BM3ksSqYLgmaNVr8uKwQD3xKgejSZs1eEVRzYPU+wnN634j4hq9URoOemsHCqvUznl5emnW2qtFZu1LiusdWc4nC/FXxG+rubT6B2XSrtttznzMs8dv1+prrq1bEuFzyzFp4RrNU3LTp3c+gm/j4yeeSrAu53YkwRoYmdM3w5xAHfS2DP8Alis+HtdUAW09gJ8xO32T9Y61y7Ut5SBqYH1nQPoL0OGrPsREnDLrMkVHA7x7Lqx9Pdqac+Ha6cwwQrYzNXh/FWpqarUILFPRv2lgrtC1WSVMoW1tnAEdGN86kWoWpwVH3imVwrxK7uUn8rbEGKOxYtBcSaxwox1klr9ZoJI5HQSxVe4Ycuc+khXVnE0tL4VSbqGOc5mbTD6f8Xc+AxU5xgyeorvpsxcMnGcjcGEr1S1ElF/N7wluvaxcGsDI6zlt3014VFshkuA7QZfmUKQMDp6SSjyE0FldQfWT8bPTJldayYeuk+czcPkRXP7sIvMe0dEA7w6KMbdZm0oIu4yTNzR2A15dQoHTI7QGmXTqg5kPMDnMsLbaxJztnpOHPl2akUuK6erXBQtNljkHocDHrCcH4VUulC3adq2Bzv1l9WGQrMB6CG5krIUnYzleVkxom0OmawWNShcDGSIZVSsYUBR6CQFi5zzDHaP+VzkHImNRy65xHIDdRkSP5RvymQaxegYA+Rggb9DTY/O1SH/TAnh+n5G/RqAesusxO4le0sQczct/Uw9TwPR6gFA+Cem053UfD2mrvIe8sg/dE7JqxvjYkdZSs0yYOcZno4c8/rNjnV0OgoT9FS5sB2LRTXOkBY56RTp2jPlx7+FUrNbaiqvUt2mPxH4m4do6waLBqbC2OVcjA88kTktdrtbrifxN7OM7KOg+kq+DueZDk9ciejK53l+PQOF/E/C9UCLmOns7CzofqJt6PX8P1OFo1Fbt5Bt55KtIVgVLbdATtLCvYhVk2YeW384dNE5va9NVVygrWrd+uTD30UsmeUKT5HE8m4Z8U6/hwAe4vVndGOZvU/HVbjNtbKvYATlfj5a6Tnxrs10LMfyFTj1kjpDWCXIAHrOTT450z2clWltfyww3krfjEEYfQNn/APT/AIlnM7xdSmr0dezV2N65wJN+I6XIKaYle/M5E40/FNBG+ldT1B5gY4+KKSD/AIZj/ql0q7R2deu0hfeq1R/GDj+UtDW6Fd1tf2KdJ51/3PZ4oBorVCemTn7w1vH2LZrTlT13ML8entHftxWpP1a838UC3F7WJKtyA/srsJx2m4oGBZgxBHUtnEtDVhhzK2R5iZ+uGV0ia8qc80IvFGLfNsJyp1pOwzC16gjvLpDrrTxUqnrINxyypRyY3nMPqmJwIO69ts9BCfHBrpX+INQ4+fHtC1fETL+sUNnvORFwC5LQTavDbsAPeP18Vtdm3xIFfONpap+IKbsDmxnz7TgrLTjOZW/FnO2fpD6eK7PUDqK3TK3EeuxlC/iNNIObWb2UThquJ2oMLYceRMa7iDuPmP3hPhxdnXNx/TgleZx64inDWag9cxTf1Qa4fQU+HzLqUOXOA4J/LiaXjaZqxW1Q5lBwQd/WZVZcY5rtgNgBExsPynPvgT0446sXKgyKMc3YP2lWv8RnDKGXzXtDK1vN+Zkx5ZzDVlQPmA9ohTeu7qiEkyDafUMoyuD322zL7Fyf0br7lo9VNvUms+Z55LFWut0XHhAZI5iB1l6hiz/peZUPbOfsJB9Pba3KgQn0bJlqvS6wJyro8kftEwKxWKL7iN1TtzDGf5yR0JQC17qzUT0UHP8AtKwr1SEK2kQuT83OMCa/C1w5/FKta9uSzOf5QtMZz+CFU1oVXqGcb5+kf8ZQqFDSxYHZgcCbuqSi6nwhqbFU/NgAkjylVOD8NsGDqbwfMqIbDlZ41SFVWu079iPlM0KbLNDgaxwK3+XB6H18oC3g1FR/ILmTzFi/7YlvhrcP4aWL0hy3zC585+mZi2fxqa09Np2vGakubIyMId/5SOo/FaLe7S3cv8JGPckYmroPiCjUYWq2obdBYZ1XD1r1FbNbeQpG55hjH1nHl8l4+43mvMaeLk2HxahynpytNChdZrE5k0epas5w6LlT9cdZ2VXwl8OX0+Mmqseqzow1I5T7Y9pscJ4Pw/ho/wAFqLQh/ZN5ZftM8vnmeIpx/Xn9mj0SKC92rrY9VOmY4+wlC1OHCzkN1432LadgP9p69ZodG5ZrKKyW6kzH4lwDhbI1mFrx3DACZnzfpx5+1enRcfiCwxkZWVbTp13D/bM1uJU8NoZgmpobBwf0qzndVqNEMg3IfYg/+p1ltFwRr9MB85995Ws4hpU2LE+2ZR1er0C5BdM+XLM2zV6djgVYX94/2nSTkxbG0/ENKehb6gxTBGp0rAlXU/wgxSyjYrBM9jJinPY/eQW3sD7ya3nOMZnZzEWgY6H7yYoQfsk/WQW453AAhFtP9pLEhQoHynrHbTIeifSMrsRuDJ84Ubgk9hInVPC2ReX2kuZzuT3z1xAi2wDdQvt2gmYuDz2OwO2BsJJaW8oCASd5JdegzkE4+33meAHIDKzY6DO0J4Jcjm2HYCS1bs4qAOWhcN54zBDU3P8AO7t3GWPX6SK0AfKsIEwd44tLnubI5zg9gTHSpmOWPXrneS5wo2B9zIWap0XPNyiSSs0hwWRwu3Vu0u8I+Ir+GZS6rT6zT967V5hjv/8ACYdmosuIw4KKdw3eN4iov5yPbELJy9rcegP8fUJpEq0fAOH0uo2YrzBfYY/9mZHFPjTjGuAW7UcqbYWqtV/2nLeIwxhesfLN823tMT4eE/h71o2cb1VvN4mouY5/acmV21juPzMcGVlUDOFAzH5Ses6TjIztEbUH395XsfmbmIY49ZOw11KGsOATj6wfi1sp5Dg9PaPgeTCyzbIBEi2cjmAGfWMbH3VGJ26jYwbFzu2SwGxI6QQnhdeVev7sUEbOVMvyg52LExQ7LBVGe2IRBg5JEimD6/SFwe0imMY3GZJN/aKsbbwmw67SKQIHXMZt+mceQMcARwcH/iSNyn90faSCZ6qPaDOqpDcodS3ceUa/VV0cniP83y8oyTICHw0O7fQCL8Qi/Kpx6yq2t0qgFrDg+hlW3jOlrtZEqawBcgg4yZXlJ7ONPxnfAXYRcrE7s33mdp+LO1h8WutK+wXJP3lx/wAYxV9PbSU/csQiWhY5Se8FajMcGNdbqwU8OqnAz4hLn+R/4jWah8qKqecEZbfH2jqDGnAGCPpHOnywMoW6niVr2qhWkAbADP8AONo+JPUoOss5znBXBBHvM9ocaQpI7R+TyjeJrbGHh00Co78wYvt9JYeyupS12F7dMbx7LACoUEsQAOpMHzhlyhDeWD1jW8R0r8qUujs3Zv8A4xMtgpzWUB/yL0l20Yr2rdawygVR265iKsgzyrj2lW6prbyXssCjYse/pt2l9b6AACWGBjpKeR4V1Y52TBgnLPnIZd9t8fWaHPQ52cfWRfSo+G8uhimJajPZvYxIG+Ogims2mAU46e8UxeMO1ijX6r/y/wBIhhr9Vy/rf6R/aKKcJa6YlXr9Tn9Z/SP7Qv47Uld7P6R/aKKa2rBU1mo2/P8A0iLUa3UCpiLMHI3AEUUdrLOa6zxAvMcZ6Sx4jeK5zuMY26bxRRloPp7rPDOSDkE7qDKyDxnDWfmbHWKKX4mqqIyrlFP0luklVPLtgHEUU6D+h032W6cM7kn027ekLTa5uIJGPYRRTOlm8busQIqOyhrMHBxkYlHQ1pbbcLBzBcYz7xRTnf8Abf8Ay0uHXWeN4HN+iVdlkLB42odLcuoY4UnaKKdo5ocipuqgH0EkjMBsSN+xiim4zfaQusJ3Yn3hqwHU8wBiikiNaZ+WI5Q5UkfWKKBYeq1upew5ubbbbaKKKfP58rvt6I//2Q=="/>
          <p:cNvSpPr>
            <a:spLocks noChangeAspect="1" noChangeArrowheads="1"/>
          </p:cNvSpPr>
          <p:nvPr/>
        </p:nvSpPr>
        <p:spPr bwMode="auto">
          <a:xfrm>
            <a:off x="368300" y="-303213"/>
            <a:ext cx="1905000" cy="1247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3320" name="Picture 8" descr="http://www.coolantarctica.com/images/Antarctica_sun_scenic_a_t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52" y="792163"/>
            <a:ext cx="8532849" cy="559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9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024" y="775633"/>
            <a:ext cx="3826768" cy="4525963"/>
          </a:xfrm>
        </p:spPr>
        <p:txBody>
          <a:bodyPr/>
          <a:lstStyle/>
          <a:p>
            <a:pPr marL="0" indent="0">
              <a:buNone/>
            </a:pPr>
            <a:r>
              <a:rPr lang="en-GB" dirty="0" smtClean="0"/>
              <a:t>Antarctica</a:t>
            </a:r>
            <a:endParaRPr lang="en-GB" dirty="0"/>
          </a:p>
        </p:txBody>
      </p:sp>
      <p:pic>
        <p:nvPicPr>
          <p:cNvPr id="12290" name="Picture 2" descr="http://www.coolantarctica.com/images/Antarctica_sun_scenic_a_t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15974"/>
            <a:ext cx="3653962" cy="239699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worldatlas.com/webimage/countrys/polar/antarcz.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780928"/>
            <a:ext cx="367665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7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10" y="-182805"/>
            <a:ext cx="8229600" cy="1143000"/>
          </a:xfrm>
        </p:spPr>
        <p:txBody>
          <a:bodyPr/>
          <a:lstStyle/>
          <a:p>
            <a:r>
              <a:rPr lang="en-GB" dirty="0" smtClean="0"/>
              <a:t>Sparsely/Densely populated…why?</a:t>
            </a:r>
            <a:endParaRPr lang="en-GB" dirty="0"/>
          </a:p>
        </p:txBody>
      </p:sp>
      <p:sp>
        <p:nvSpPr>
          <p:cNvPr id="4" name="Rectangle 3"/>
          <p:cNvSpPr/>
          <p:nvPr/>
        </p:nvSpPr>
        <p:spPr>
          <a:xfrm>
            <a:off x="-22754" y="86334"/>
            <a:ext cx="548548" cy="200055"/>
          </a:xfrm>
          <a:prstGeom prst="rect">
            <a:avLst/>
          </a:prstGeom>
        </p:spPr>
        <p:txBody>
          <a:bodyPr wrap="none">
            <a:spAutoFit/>
          </a:bodyPr>
          <a:lstStyle/>
          <a:p>
            <a:r>
              <a:rPr lang="en-GB" sz="700" dirty="0">
                <a:solidFill>
                  <a:prstClr val="black"/>
                </a:solidFill>
              </a:rPr>
              <a:t>Numbers!</a:t>
            </a:r>
          </a:p>
        </p:txBody>
      </p:sp>
      <p:sp>
        <p:nvSpPr>
          <p:cNvPr id="3" name="AutoShape 2" descr="data:image/jpeg;base64,/9j/4AAQSkZJRgABAQAAAQABAAD/2wBDAAkGBwgHBgkIBwgKCgkLDRYPDQwMDRsUFRAWIB0iIiAdHx8kKDQsJCYxJx8fLT0tMTU3Ojo6Iys/RD84QzQ5Ojf/2wBDAQoKCg0MDRoPDxo3JR8lNzc3Nzc3Nzc3Nzc3Nzc3Nzc3Nzc3Nzc3Nzc3Nzc3Nzc3Nzc3Nzc3Nzc3Nzc3Nzc3Nzf/wAARCACDAMgDASIAAhEBAxEB/8QAGwAAAQUBAQAAAAAAAAAAAAAAAwABAgQFBgf/xAA7EAACAgECBAQEAggFBQEAAAABAgADEQQhBRIxQRNRYXEGMoGRFCIjM0JScqGi0SRigrHhFRZTwfBz/8QAGQEBAQEBAQEAAAAAAAAAAAAAAQACAwQF/8QAIBEBAQEAAgIDAQEBAAAAAAAAAAERAhIhMQMTUUEyQv/aAAwDAQACEQMRAD8AwEWFUGJQIVVn1nmOgEMgkVWGRZFNE84ZVkUG0OgzIkqwyrEib7wypiBJFhVTMSLvDKmIIyIYVVHlJKBJqszpRC57QioMSapCrWTjAhaggsktctJp3KkhCQOpAk6qGsPLWhY+QEz2ixWFfpH8PbtLllFlZ5XQqfIiCNRlqVGUCBf0lx6vMwDV+QmpQqNtvBWHaW3rgnT0molFxmCZTiXGrOekgyYHSIUGT0illkiinMquO0IqwqoPKEVfSQQrWWETMSLkyxWkigqYhq136Sa1+kMiAS0ki+kKimErrXbM3dHpaXrXC1lu4nPlzwyMQV94ULtibt/Bl/DtZTnxBvydj7TJ5Zmc5y9GzEUTzh0T0kVGIdMDEaEkqyRNnQaGnwuZjljMysiXKLWQgg7Tlz2zw1G46rXSECZHQiPW1KAcoVNu0zW1LWDqcmToostbAOPecOnjy1q1xStbNOvTPaZY0wNZZmVAOme8vVKEc+MS5XbEHqVt1DnlXAHQDtHjc8C+WS1ZPaCalj0ElxHi3DuHNyX6pGs7rX+YiYep+MdKgZdPpy7dmc7fYT0Tb6YabVrnB6wdmncAnw3x/CZiUfFNV1n+Nr8PJ3etdse0Nq/iDQEhadRbZnzTlx/ObkoWbMQDlYkdL05qm5h6dpFlwJ0gBscRRMkUkxlUQipHRRCome+IokTpDouIqqmY7Y+pl7T6QOyhnGD1CwtMVlHlCrnM0X4UQnPVZz47YxKwpKnDDB8jMzlL6OYiglvTXWUtlCRBomO0sVpmFqXf+pX+HyrtnqZVJLHJG/oIZKj5Qi095jxPR81WCk9oVazLHIoHrJqijrDssCRDLFYIxJpyiFQA9BM3ksSqYLgmaNVr8uKwQD3xKgejSZs1eEVRzYPU+wnN634j4hq9URoOemsHCqvUznl5emnW2qtFZu1LiusdWc4nC/FXxG+rubT6B2XSrtttznzMs8dv1+prrq1bEuFzyzFp4RrNU3LTp3c+gm/j4yeeSrAu53YkwRoYmdM3w5xAHfS2DP8Alis+HtdUAW09gJ8xO32T9Y61y7Ut5SBqYH1nQPoL0OGrPsREnDLrMkVHA7x7Lqx9Pdqac+Ha6cwwQrYzNXh/FWpqarUILFPRv2lgrtC1WSVMoW1tnAEdGN86kWoWpwVH3imVwrxK7uUn8rbEGKOxYtBcSaxwox1klr9ZoJI5HQSxVe4Ycuc+khXVnE0tL4VSbqGOc5mbTD6f8Xc+AxU5xgyeorvpsxcMnGcjcGEr1S1ElF/N7wluvaxcGsDI6zlt3014VFshkuA7QZfmUKQMDp6SSjyE0FldQfWT8bPTJldayYeuk+czcPkRXP7sIvMe0dEA7w6KMbdZm0oIu4yTNzR2A15dQoHTI7QGmXTqg5kPMDnMsLbaxJztnpOHPl2akUuK6erXBQtNljkHocDHrCcH4VUulC3adq2Bzv1l9WGQrMB6CG5krIUnYzleVkxom0OmawWNShcDGSIZVSsYUBR6CQFi5zzDHaP+VzkHImNRy65xHIDdRkSP5RvymQaxegYA+Rggb9DTY/O1SH/TAnh+n5G/RqAesusxO4le0sQczct/Uw9TwPR6gFA+Cem053UfD2mrvIe8sg/dE7JqxvjYkdZSs0yYOcZno4c8/rNjnV0OgoT9FS5sB2LRTXOkBY56RTp2jPlx7+FUrNbaiqvUt2mPxH4m4do6waLBqbC2OVcjA88kTktdrtbrifxN7OM7KOg+kq+DueZDk9ciejK53l+PQOF/E/C9UCLmOns7CzofqJt6PX8P1OFo1Fbt5Bt55KtIVgVLbdATtLCvYhVk2YeW384dNE5va9NVVygrWrd+uTD30UsmeUKT5HE8m4Z8U6/hwAe4vVndGOZvU/HVbjNtbKvYATlfj5a6Tnxrs10LMfyFTj1kjpDWCXIAHrOTT450z2clWltfyww3krfjEEYfQNn/APT/AIlnM7xdSmr0dezV2N65wJN+I6XIKaYle/M5E40/FNBG+ldT1B5gY4+KKSD/AIZj/ql0q7R2deu0hfeq1R/GDj+UtDW6Fd1tf2KdJ51/3PZ4oBorVCemTn7w1vH2LZrTlT13ML8entHftxWpP1a838UC3F7WJKtyA/srsJx2m4oGBZgxBHUtnEtDVhhzK2R5iZ+uGV0ia8qc80IvFGLfNsJyp1pOwzC16gjvLpDrrTxUqnrINxyypRyY3nMPqmJwIO69ts9BCfHBrpX+INQ4+fHtC1fETL+sUNnvORFwC5LQTavDbsAPeP18Vtdm3xIFfONpap+IKbsDmxnz7TgrLTjOZW/FnO2fpD6eK7PUDqK3TK3EeuxlC/iNNIObWb2UThquJ2oMLYceRMa7iDuPmP3hPhxdnXNx/TgleZx64inDWag9cxTf1Qa4fQU+HzLqUOXOA4J/LiaXjaZqxW1Q5lBwQd/WZVZcY5rtgNgBExsPynPvgT0446sXKgyKMc3YP2lWv8RnDKGXzXtDK1vN+Zkx5ZzDVlQPmA9ohTeu7qiEkyDafUMoyuD322zL7Fyf0br7lo9VNvUms+Z55LFWut0XHhAZI5iB1l6hiz/peZUPbOfsJB9Pba3KgQn0bJlqvS6wJyro8kftEwKxWKL7iN1TtzDGf5yR0JQC17qzUT0UHP8AtKwr1SEK2kQuT83OMCa/C1w5/FKta9uSzOf5QtMZz+CFU1oVXqGcb5+kf8ZQqFDSxYHZgcCbuqSi6nwhqbFU/NgAkjylVOD8NsGDqbwfMqIbDlZ41SFVWu079iPlM0KbLNDgaxwK3+XB6H18oC3g1FR/ILmTzFi/7YlvhrcP4aWL0hy3zC585+mZi2fxqa09Np2vGakubIyMId/5SOo/FaLe7S3cv8JGPckYmroPiCjUYWq2obdBYZ1XD1r1FbNbeQpG55hjH1nHl8l4+43mvMaeLk2HxahynpytNChdZrE5k0epas5w6LlT9cdZ2VXwl8OX0+Mmqseqzow1I5T7Y9pscJ4Pw/ho/wAFqLQh/ZN5ZftM8vnmeIpx/Xn9mj0SKC92rrY9VOmY4+wlC1OHCzkN1432LadgP9p69ZodG5ZrKKyW6kzH4lwDhbI1mFrx3DACZnzfpx5+1enRcfiCwxkZWVbTp13D/bM1uJU8NoZgmpobBwf0qzndVqNEMg3IfYg/+p1ltFwRr9MB85995Ws4hpU2LE+2ZR1er0C5BdM+XLM2zV6djgVYX94/2nSTkxbG0/ENKehb6gxTBGp0rAlXU/wgxSyjYrBM9jJinPY/eQW3sD7ya3nOMZnZzEWgY6H7yYoQfsk/WQW453AAhFtP9pLEhQoHynrHbTIeifSMrsRuDJ84Ubgk9hInVPC2ReX2kuZzuT3z1xAi2wDdQvt2gmYuDz2OwO2BsJJaW8oCASd5JdegzkE4+33meAHIDKzY6DO0J4Jcjm2HYCS1bs4qAOWhcN54zBDU3P8AO7t3GWPX6SK0AfKsIEwd44tLnubI5zg9gTHSpmOWPXrneS5wo2B9zIWap0XPNyiSSs0hwWRwu3Vu0u8I+Ir+GZS6rT6zT967V5hjv/8ACYdmosuIw4KKdw3eN4iov5yPbELJy9rcegP8fUJpEq0fAOH0uo2YrzBfYY/9mZHFPjTjGuAW7UcqbYWqtV/2nLeIwxhesfLN823tMT4eE/h71o2cb1VvN4mouY5/acmV21juPzMcGVlUDOFAzH5Ses6TjIztEbUH395XsfmbmIY49ZOw11KGsOATj6wfi1sp5Dg9PaPgeTCyzbIBEi2cjmAGfWMbH3VGJ26jYwbFzu2SwGxI6QQnhdeVev7sUEbOVMvyg52LExQ7LBVGe2IRBg5JEimD6/SFwe0imMY3GZJN/aKsbbwmw67SKQIHXMZt+mceQMcARwcH/iSNyn90faSCZ6qPaDOqpDcodS3ceUa/VV0cniP83y8oyTICHw0O7fQCL8Qi/Kpx6yq2t0qgFrDg+hlW3jOlrtZEqawBcgg4yZXlJ7ONPxnfAXYRcrE7s33mdp+LO1h8WutK+wXJP3lx/wAYxV9PbSU/csQiWhY5Se8FajMcGNdbqwU8OqnAz4hLn+R/4jWah8qKqecEZbfH2jqDGnAGCPpHOnywMoW6niVr2qhWkAbADP8AONo+JPUoOss5znBXBBHvM9ocaQpI7R+TyjeJrbGHh00Co78wYvt9JYeyupS12F7dMbx7LACoUEsQAOpMHzhlyhDeWD1jW8R0r8qUujs3Zv8A4xMtgpzWUB/yL0l20Yr2rdawygVR265iKsgzyrj2lW6prbyXssCjYse/pt2l9b6AACWGBjpKeR4V1Y52TBgnLPnIZd9t8fWaHPQ52cfWRfSo+G8uhimJajPZvYxIG+Ogims2mAU46e8UxeMO1ijX6r/y/wBIhhr9Vy/rf6R/aKKcJa6YlXr9Tn9Z/SP7Qv47Uld7P6R/aKKa2rBU1mo2/P8A0iLUa3UCpiLMHI3AEUUdrLOa6zxAvMcZ6Sx4jeK5zuMY26bxRRloPp7rPDOSDkE7qDKyDxnDWfmbHWKKX4mqqIyrlFP0luklVPLtgHEUU6D+h032W6cM7kn027ekLTa5uIJGPYRRTOlm8busQIqOyhrMHBxkYlHQ1pbbcLBzBcYz7xRTnf8Abf8Ay0uHXWeN4HN+iVdlkLB42odLcuoY4UnaKKdo5ocipuqgH0EkjMBsSN+xiim4zfaQusJ3Yn3hqwHU8wBiikiNaZ+WI5Q5UkfWKKBYeq1upew5ubbbbaKKKfP58rvt6I//2Q=="/>
          <p:cNvSpPr>
            <a:spLocks noChangeAspect="1" noChangeArrowheads="1"/>
          </p:cNvSpPr>
          <p:nvPr/>
        </p:nvSpPr>
        <p:spPr bwMode="auto">
          <a:xfrm>
            <a:off x="63500" y="-608013"/>
            <a:ext cx="1905000" cy="1247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data:image/jpeg;base64,/9j/4AAQSkZJRgABAQAAAQABAAD/2wBDAAkGBwgHBgkIBwgKCgkLDRYPDQwMDRsUFRAWIB0iIiAdHx8kKDQsJCYxJx8fLT0tMTU3Ojo6Iys/RD84QzQ5Ojf/2wBDAQoKCg0MDRoPDxo3JR8lNzc3Nzc3Nzc3Nzc3Nzc3Nzc3Nzc3Nzc3Nzc3Nzc3Nzc3Nzc3Nzc3Nzc3Nzc3Nzc3Nzf/wAARCACDAMgDASIAAhEBAxEB/8QAGwAAAQUBAQAAAAAAAAAAAAAAAwABAgQFBgf/xAA7EAACAgECBAQEAggFBQEAAAABAgADEQQhBRIxQRNRYXEGMoGRFCIjM0JScqGi0SRigrHhFRZTwfBz/8QAGQEBAQEBAQEAAAAAAAAAAAAAAQACAwQF/8QAIBEBAQEAAgIDAQEBAAAAAAAAAAERAhIhMQMTUUEyQv/aAAwDAQACEQMRAD8AwEWFUGJQIVVn1nmOgEMgkVWGRZFNE84ZVkUG0OgzIkqwyrEib7wypiBJFhVTMSLvDKmIIyIYVVHlJKBJqszpRC57QioMSapCrWTjAhaggsktctJp3KkhCQOpAk6qGsPLWhY+QEz2ixWFfpH8PbtLllFlZ5XQqfIiCNRlqVGUCBf0lx6vMwDV+QmpQqNtvBWHaW3rgnT0molFxmCZTiXGrOekgyYHSIUGT0illkiinMquO0IqwqoPKEVfSQQrWWETMSLkyxWkigqYhq136Sa1+kMiAS0ki+kKimErrXbM3dHpaXrXC1lu4nPlzwyMQV94ULtibt/Bl/DtZTnxBvydj7TJ5Zmc5y9GzEUTzh0T0kVGIdMDEaEkqyRNnQaGnwuZjljMysiXKLWQgg7Tlz2zw1G46rXSECZHQiPW1KAcoVNu0zW1LWDqcmToostbAOPecOnjy1q1xStbNOvTPaZY0wNZZmVAOme8vVKEc+MS5XbEHqVt1DnlXAHQDtHjc8C+WS1ZPaCalj0ElxHi3DuHNyX6pGs7rX+YiYep+MdKgZdPpy7dmc7fYT0Tb6YabVrnB6wdmncAnw3x/CZiUfFNV1n+Nr8PJ3etdse0Nq/iDQEhadRbZnzTlx/ObkoWbMQDlYkdL05qm5h6dpFlwJ0gBscRRMkUkxlUQipHRRCome+IokTpDouIqqmY7Y+pl7T6QOyhnGD1CwtMVlHlCrnM0X4UQnPVZz47YxKwpKnDDB8jMzlL6OYiglvTXWUtlCRBomO0sVpmFqXf+pX+HyrtnqZVJLHJG/oIZKj5Qi095jxPR81WCk9oVazLHIoHrJqijrDssCRDLFYIxJpyiFQA9BM3ksSqYLgmaNVr8uKwQD3xKgejSZs1eEVRzYPU+wnN634j4hq9URoOemsHCqvUznl5emnW2qtFZu1LiusdWc4nC/FXxG+rubT6B2XSrtttznzMs8dv1+prrq1bEuFzyzFp4RrNU3LTp3c+gm/j4yeeSrAu53YkwRoYmdM3w5xAHfS2DP8Alis+HtdUAW09gJ8xO32T9Y61y7Ut5SBqYH1nQPoL0OGrPsREnDLrMkVHA7x7Lqx9Pdqac+Ha6cwwQrYzNXh/FWpqarUILFPRv2lgrtC1WSVMoW1tnAEdGN86kWoWpwVH3imVwrxK7uUn8rbEGKOxYtBcSaxwox1klr9ZoJI5HQSxVe4Ycuc+khXVnE0tL4VSbqGOc5mbTD6f8Xc+AxU5xgyeorvpsxcMnGcjcGEr1S1ElF/N7wluvaxcGsDI6zlt3014VFshkuA7QZfmUKQMDp6SSjyE0FldQfWT8bPTJldayYeuk+czcPkRXP7sIvMe0dEA7w6KMbdZm0oIu4yTNzR2A15dQoHTI7QGmXTqg5kPMDnMsLbaxJztnpOHPl2akUuK6erXBQtNljkHocDHrCcH4VUulC3adq2Bzv1l9WGQrMB6CG5krIUnYzleVkxom0OmawWNShcDGSIZVSsYUBR6CQFi5zzDHaP+VzkHImNRy65xHIDdRkSP5RvymQaxegYA+Rggb9DTY/O1SH/TAnh+n5G/RqAesusxO4le0sQczct/Uw9TwPR6gFA+Cem053UfD2mrvIe8sg/dE7JqxvjYkdZSs0yYOcZno4c8/rNjnV0OgoT9FS5sB2LRTXOkBY56RTp2jPlx7+FUrNbaiqvUt2mPxH4m4do6waLBqbC2OVcjA88kTktdrtbrifxN7OM7KOg+kq+DueZDk9ciejK53l+PQOF/E/C9UCLmOns7CzofqJt6PX8P1OFo1Fbt5Bt55KtIVgVLbdATtLCvYhVk2YeW384dNE5va9NVVygrWrd+uTD30UsmeUKT5HE8m4Z8U6/hwAe4vVndGOZvU/HVbjNtbKvYATlfj5a6Tnxrs10LMfyFTj1kjpDWCXIAHrOTT450z2clWltfyww3krfjEEYfQNn/APT/AIlnM7xdSmr0dezV2N65wJN+I6XIKaYle/M5E40/FNBG+ldT1B5gY4+KKSD/AIZj/ql0q7R2deu0hfeq1R/GDj+UtDW6Fd1tf2KdJ51/3PZ4oBorVCemTn7w1vH2LZrTlT13ML8entHftxWpP1a838UC3F7WJKtyA/srsJx2m4oGBZgxBHUtnEtDVhhzK2R5iZ+uGV0ia8qc80IvFGLfNsJyp1pOwzC16gjvLpDrrTxUqnrINxyypRyY3nMPqmJwIO69ts9BCfHBrpX+INQ4+fHtC1fETL+sUNnvORFwC5LQTavDbsAPeP18Vtdm3xIFfONpap+IKbsDmxnz7TgrLTjOZW/FnO2fpD6eK7PUDqK3TK3EeuxlC/iNNIObWb2UThquJ2oMLYceRMa7iDuPmP3hPhxdnXNx/TgleZx64inDWag9cxTf1Qa4fQU+HzLqUOXOA4J/LiaXjaZqxW1Q5lBwQd/WZVZcY5rtgNgBExsPynPvgT0446sXKgyKMc3YP2lWv8RnDKGXzXtDK1vN+Zkx5ZzDVlQPmA9ohTeu7qiEkyDafUMoyuD322zL7Fyf0br7lo9VNvUms+Z55LFWut0XHhAZI5iB1l6hiz/peZUPbOfsJB9Pba3KgQn0bJlqvS6wJyro8kftEwKxWKL7iN1TtzDGf5yR0JQC17qzUT0UHP8AtKwr1SEK2kQuT83OMCa/C1w5/FKta9uSzOf5QtMZz+CFU1oVXqGcb5+kf8ZQqFDSxYHZgcCbuqSi6nwhqbFU/NgAkjylVOD8NsGDqbwfMqIbDlZ41SFVWu079iPlM0KbLNDgaxwK3+XB6H18oC3g1FR/ILmTzFi/7YlvhrcP4aWL0hy3zC585+mZi2fxqa09Np2vGakubIyMId/5SOo/FaLe7S3cv8JGPckYmroPiCjUYWq2obdBYZ1XD1r1FbNbeQpG55hjH1nHl8l4+43mvMaeLk2HxahynpytNChdZrE5k0epas5w6LlT9cdZ2VXwl8OX0+Mmqseqzow1I5T7Y9pscJ4Pw/ho/wAFqLQh/ZN5ZftM8vnmeIpx/Xn9mj0SKC92rrY9VOmY4+wlC1OHCzkN1432LadgP9p69ZodG5ZrKKyW6kzH4lwDhbI1mFrx3DACZnzfpx5+1enRcfiCwxkZWVbTp13D/bM1uJU8NoZgmpobBwf0qzndVqNEMg3IfYg/+p1ltFwRr9MB85995Ws4hpU2LE+2ZR1er0C5BdM+XLM2zV6djgVYX94/2nSTkxbG0/ENKehb6gxTBGp0rAlXU/wgxSyjYrBM9jJinPY/eQW3sD7ya3nOMZnZzEWgY6H7yYoQfsk/WQW453AAhFtP9pLEhQoHynrHbTIeifSMrsRuDJ84Ubgk9hInVPC2ReX2kuZzuT3z1xAi2wDdQvt2gmYuDz2OwO2BsJJaW8oCASd5JdegzkE4+33meAHIDKzY6DO0J4Jcjm2HYCS1bs4qAOWhcN54zBDU3P8AO7t3GWPX6SK0AfKsIEwd44tLnubI5zg9gTHSpmOWPXrneS5wo2B9zIWap0XPNyiSSs0hwWRwu3Vu0u8I+Ir+GZS6rT6zT967V5hjv/8ACYdmosuIw4KKdw3eN4iov5yPbELJy9rcegP8fUJpEq0fAOH0uo2YrzBfYY/9mZHFPjTjGuAW7UcqbYWqtV/2nLeIwxhesfLN823tMT4eE/h71o2cb1VvN4mouY5/acmV21juPzMcGVlUDOFAzH5Ses6TjIztEbUH395XsfmbmIY49ZOw11KGsOATj6wfi1sp5Dg9PaPgeTCyzbIBEi2cjmAGfWMbH3VGJ26jYwbFzu2SwGxI6QQnhdeVev7sUEbOVMvyg52LExQ7LBVGe2IRBg5JEimD6/SFwe0imMY3GZJN/aKsbbwmw67SKQIHXMZt+mceQMcARwcH/iSNyn90faSCZ6qPaDOqpDcodS3ceUa/VV0cniP83y8oyTICHw0O7fQCL8Qi/Kpx6yq2t0qgFrDg+hlW3jOlrtZEqawBcgg4yZXlJ7ONPxnfAXYRcrE7s33mdp+LO1h8WutK+wXJP3lx/wAYxV9PbSU/csQiWhY5Se8FajMcGNdbqwU8OqnAz4hLn+R/4jWah8qKqecEZbfH2jqDGnAGCPpHOnywMoW6niVr2qhWkAbADP8AONo+JPUoOss5znBXBBHvM9ocaQpI7R+TyjeJrbGHh00Co78wYvt9JYeyupS12F7dMbx7LACoUEsQAOpMHzhlyhDeWD1jW8R0r8qUujs3Zv8A4xMtgpzWUB/yL0l20Yr2rdawygVR265iKsgzyrj2lW6prbyXssCjYse/pt2l9b6AACWGBjpKeR4V1Y52TBgnLPnIZd9t8fWaHPQ52cfWRfSo+G8uhimJajPZvYxIG+Ogims2mAU46e8UxeMO1ijX6r/y/wBIhhr9Vy/rf6R/aKKcJa6YlXr9Tn9Z/SP7Qv47Uld7P6R/aKKa2rBU1mo2/P8A0iLUa3UCpiLMHI3AEUUdrLOa6zxAvMcZ6Sx4jeK5zuMY26bxRRloPp7rPDOSDkE7qDKyDxnDWfmbHWKKX4mqqIyrlFP0luklVPLtgHEUU6D+h032W6cM7kn027ekLTa5uIJGPYRRTOlm8busQIqOyhrMHBxkYlHQ1pbbcLBzBcYz7xRTnf8Abf8Ay0uHXWeN4HN+iVdlkLB42odLcuoY4UnaKKdo5ocipuqgH0EkjMBsSN+xiim4zfaQusJ3Yn3hqwHU8wBiikiNaZ+WI5Q5UkfWKKBYeq1upew5ubbbbaKKKfP58rvt6I//2Q=="/>
          <p:cNvSpPr>
            <a:spLocks noChangeAspect="1" noChangeArrowheads="1"/>
          </p:cNvSpPr>
          <p:nvPr/>
        </p:nvSpPr>
        <p:spPr bwMode="auto">
          <a:xfrm>
            <a:off x="215900" y="-455613"/>
            <a:ext cx="1905000" cy="1247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6" descr="data:image/jpeg;base64,/9j/4AAQSkZJRgABAQAAAQABAAD/2wBDAAkGBwgHBgkIBwgKCgkLDRYPDQwMDRsUFRAWIB0iIiAdHx8kKDQsJCYxJx8fLT0tMTU3Ojo6Iys/RD84QzQ5Ojf/2wBDAQoKCg0MDRoPDxo3JR8lNzc3Nzc3Nzc3Nzc3Nzc3Nzc3Nzc3Nzc3Nzc3Nzc3Nzc3Nzc3Nzc3Nzc3Nzc3Nzc3Nzf/wAARCACDAMgDASIAAhEBAxEB/8QAGwAAAQUBAQAAAAAAAAAAAAAAAwABAgQFBgf/xAA7EAACAgECBAQEAggFBQEAAAABAgADEQQhBRIxQRNRYXEGMoGRFCIjM0JScqGi0SRigrHhFRZTwfBz/8QAGQEBAQEBAQEAAAAAAAAAAAAAAQACAwQF/8QAIBEBAQEAAgIDAQEBAAAAAAAAAAERAhIhMQMTUUEyQv/aAAwDAQACEQMRAD8AwEWFUGJQIVVn1nmOgEMgkVWGRZFNE84ZVkUG0OgzIkqwyrEib7wypiBJFhVTMSLvDKmIIyIYVVHlJKBJqszpRC57QioMSapCrWTjAhaggsktctJp3KkhCQOpAk6qGsPLWhY+QEz2ixWFfpH8PbtLllFlZ5XQqfIiCNRlqVGUCBf0lx6vMwDV+QmpQqNtvBWHaW3rgnT0molFxmCZTiXGrOekgyYHSIUGT0illkiinMquO0IqwqoPKEVfSQQrWWETMSLkyxWkigqYhq136Sa1+kMiAS0ki+kKimErrXbM3dHpaXrXC1lu4nPlzwyMQV94ULtibt/Bl/DtZTnxBvydj7TJ5Zmc5y9GzEUTzh0T0kVGIdMDEaEkqyRNnQaGnwuZjljMysiXKLWQgg7Tlz2zw1G46rXSECZHQiPW1KAcoVNu0zW1LWDqcmToostbAOPecOnjy1q1xStbNOvTPaZY0wNZZmVAOme8vVKEc+MS5XbEHqVt1DnlXAHQDtHjc8C+WS1ZPaCalj0ElxHi3DuHNyX6pGs7rX+YiYep+MdKgZdPpy7dmc7fYT0Tb6YabVrnB6wdmncAnw3x/CZiUfFNV1n+Nr8PJ3etdse0Nq/iDQEhadRbZnzTlx/ObkoWbMQDlYkdL05qm5h6dpFlwJ0gBscRRMkUkxlUQipHRRCome+IokTpDouIqqmY7Y+pl7T6QOyhnGD1CwtMVlHlCrnM0X4UQnPVZz47YxKwpKnDDB8jMzlL6OYiglvTXWUtlCRBomO0sVpmFqXf+pX+HyrtnqZVJLHJG/oIZKj5Qi095jxPR81WCk9oVazLHIoHrJqijrDssCRDLFYIxJpyiFQA9BM3ksSqYLgmaNVr8uKwQD3xKgejSZs1eEVRzYPU+wnN634j4hq9URoOemsHCqvUznl5emnW2qtFZu1LiusdWc4nC/FXxG+rubT6B2XSrtttznzMs8dv1+prrq1bEuFzyzFp4RrNU3LTp3c+gm/j4yeeSrAu53YkwRoYmdM3w5xAHfS2DP8Alis+HtdUAW09gJ8xO32T9Y61y7Ut5SBqYH1nQPoL0OGrPsREnDLrMkVHA7x7Lqx9Pdqac+Ha6cwwQrYzNXh/FWpqarUILFPRv2lgrtC1WSVMoW1tnAEdGN86kWoWpwVH3imVwrxK7uUn8rbEGKOxYtBcSaxwox1klr9ZoJI5HQSxVe4Ycuc+khXVnE0tL4VSbqGOc5mbTD6f8Xc+AxU5xgyeorvpsxcMnGcjcGEr1S1ElF/N7wluvaxcGsDI6zlt3014VFshkuA7QZfmUKQMDp6SSjyE0FldQfWT8bPTJldayYeuk+czcPkRXP7sIvMe0dEA7w6KMbdZm0oIu4yTNzR2A15dQoHTI7QGmXTqg5kPMDnMsLbaxJztnpOHPl2akUuK6erXBQtNljkHocDHrCcH4VUulC3adq2Bzv1l9WGQrMB6CG5krIUnYzleVkxom0OmawWNShcDGSIZVSsYUBR6CQFi5zzDHaP+VzkHImNRy65xHIDdRkSP5RvymQaxegYA+Rggb9DTY/O1SH/TAnh+n5G/RqAesusxO4le0sQczct/Uw9TwPR6gFA+Cem053UfD2mrvIe8sg/dE7JqxvjYkdZSs0yYOcZno4c8/rNjnV0OgoT9FS5sB2LRTXOkBY56RTp2jPlx7+FUrNbaiqvUt2mPxH4m4do6waLBqbC2OVcjA88kTktdrtbrifxN7OM7KOg+kq+DueZDk9ciejK53l+PQOF/E/C9UCLmOns7CzofqJt6PX8P1OFo1Fbt5Bt55KtIVgVLbdATtLCvYhVk2YeW384dNE5va9NVVygrWrd+uTD30UsmeUKT5HE8m4Z8U6/hwAe4vVndGOZvU/HVbjNtbKvYATlfj5a6Tnxrs10LMfyFTj1kjpDWCXIAHrOTT450z2clWltfyww3krfjEEYfQNn/APT/AIlnM7xdSmr0dezV2N65wJN+I6XIKaYle/M5E40/FNBG+ldT1B5gY4+KKSD/AIZj/ql0q7R2deu0hfeq1R/GDj+UtDW6Fd1tf2KdJ51/3PZ4oBorVCemTn7w1vH2LZrTlT13ML8entHftxWpP1a838UC3F7WJKtyA/srsJx2m4oGBZgxBHUtnEtDVhhzK2R5iZ+uGV0ia8qc80IvFGLfNsJyp1pOwzC16gjvLpDrrTxUqnrINxyypRyY3nMPqmJwIO69ts9BCfHBrpX+INQ4+fHtC1fETL+sUNnvORFwC5LQTavDbsAPeP18Vtdm3xIFfONpap+IKbsDmxnz7TgrLTjOZW/FnO2fpD6eK7PUDqK3TK3EeuxlC/iNNIObWb2UThquJ2oMLYceRMa7iDuPmP3hPhxdnXNx/TgleZx64inDWag9cxTf1Qa4fQU+HzLqUOXOA4J/LiaXjaZqxW1Q5lBwQd/WZVZcY5rtgNgBExsPynPvgT0446sXKgyKMc3YP2lWv8RnDKGXzXtDK1vN+Zkx5ZzDVlQPmA9ohTeu7qiEkyDafUMoyuD322zL7Fyf0br7lo9VNvUms+Z55LFWut0XHhAZI5iB1l6hiz/peZUPbOfsJB9Pba3KgQn0bJlqvS6wJyro8kftEwKxWKL7iN1TtzDGf5yR0JQC17qzUT0UHP8AtKwr1SEK2kQuT83OMCa/C1w5/FKta9uSzOf5QtMZz+CFU1oVXqGcb5+kf8ZQqFDSxYHZgcCbuqSi6nwhqbFU/NgAkjylVOD8NsGDqbwfMqIbDlZ41SFVWu079iPlM0KbLNDgaxwK3+XB6H18oC3g1FR/ILmTzFi/7YlvhrcP4aWL0hy3zC585+mZi2fxqa09Np2vGakubIyMId/5SOo/FaLe7S3cv8JGPckYmroPiCjUYWq2obdBYZ1XD1r1FbNbeQpG55hjH1nHl8l4+43mvMaeLk2HxahynpytNChdZrE5k0epas5w6LlT9cdZ2VXwl8OX0+Mmqseqzow1I5T7Y9pscJ4Pw/ho/wAFqLQh/ZN5ZftM8vnmeIpx/Xn9mj0SKC92rrY9VOmY4+wlC1OHCzkN1432LadgP9p69ZodG5ZrKKyW6kzH4lwDhbI1mFrx3DACZnzfpx5+1enRcfiCwxkZWVbTp13D/bM1uJU8NoZgmpobBwf0qzndVqNEMg3IfYg/+p1ltFwRr9MB85995Ws4hpU2LE+2ZR1er0C5BdM+XLM2zV6djgVYX94/2nSTkxbG0/ENKehb6gxTBGp0rAlXU/wgxSyjYrBM9jJinPY/eQW3sD7ya3nOMZnZzEWgY6H7yYoQfsk/WQW453AAhFtP9pLEhQoHynrHbTIeifSMrsRuDJ84Ubgk9hInVPC2ReX2kuZzuT3z1xAi2wDdQvt2gmYuDz2OwO2BsJJaW8oCASd5JdegzkE4+33meAHIDKzY6DO0J4Jcjm2HYCS1bs4qAOWhcN54zBDU3P8AO7t3GWPX6SK0AfKsIEwd44tLnubI5zg9gTHSpmOWPXrneS5wo2B9zIWap0XPNyiSSs0hwWRwu3Vu0u8I+Ir+GZS6rT6zT967V5hjv/8ACYdmosuIw4KKdw3eN4iov5yPbELJy9rcegP8fUJpEq0fAOH0uo2YrzBfYY/9mZHFPjTjGuAW7UcqbYWqtV/2nLeIwxhesfLN823tMT4eE/h71o2cb1VvN4mouY5/acmV21juPzMcGVlUDOFAzH5Ses6TjIztEbUH395XsfmbmIY49ZOw11KGsOATj6wfi1sp5Dg9PaPgeTCyzbIBEi2cjmAGfWMbH3VGJ26jYwbFzu2SwGxI6QQnhdeVev7sUEbOVMvyg52LExQ7LBVGe2IRBg5JEimD6/SFwe0imMY3GZJN/aKsbbwmw67SKQIHXMZt+mceQMcARwcH/iSNyn90faSCZ6qPaDOqpDcodS3ceUa/VV0cniP83y8oyTICHw0O7fQCL8Qi/Kpx6yq2t0qgFrDg+hlW3jOlrtZEqawBcgg4yZXlJ7ONPxnfAXYRcrE7s33mdp+LO1h8WutK+wXJP3lx/wAYxV9PbSU/csQiWhY5Se8FajMcGNdbqwU8OqnAz4hLn+R/4jWah8qKqecEZbfH2jqDGnAGCPpHOnywMoW6niVr2qhWkAbADP8AONo+JPUoOss5znBXBBHvM9ocaQpI7R+TyjeJrbGHh00Co78wYvt9JYeyupS12F7dMbx7LACoUEsQAOpMHzhlyhDeWD1jW8R0r8qUujs3Zv8A4xMtgpzWUB/yL0l20Yr2rdawygVR265iKsgzyrj2lW6prbyXssCjYse/pt2l9b6AACWGBjpKeR4V1Y52TBgnLPnIZd9t8fWaHPQ52cfWRfSo+G8uhimJajPZvYxIG+Ogims2mAU46e8UxeMO1ijX6r/y/wBIhhr9Vy/rf6R/aKKcJa6YlXr9Tn9Z/SP7Qv47Uld7P6R/aKKa2rBU1mo2/P8A0iLUa3UCpiLMHI3AEUUdrLOa6zxAvMcZ6Sx4jeK5zuMY26bxRRloPp7rPDOSDkE7qDKyDxnDWfmbHWKKX4mqqIyrlFP0luklVPLtgHEUU6D+h032W6cM7kn027ekLTa5uIJGPYRRTOlm8busQIqOyhrMHBxkYlHQ1pbbcLBzBcYz7xRTnf8Abf8Ay0uHXWeN4HN+iVdlkLB42odLcuoY4UnaKKdo5ocipuqgH0EkjMBsSN+xiim4zfaQusJ3Yn3hqwHU8wBiikiNaZ+WI5Q5UkfWKKBYeq1upew5ubbbbaKKKfP58rvt6I//2Q=="/>
          <p:cNvSpPr>
            <a:spLocks noChangeAspect="1" noChangeArrowheads="1"/>
          </p:cNvSpPr>
          <p:nvPr/>
        </p:nvSpPr>
        <p:spPr bwMode="auto">
          <a:xfrm>
            <a:off x="368300" y="-303213"/>
            <a:ext cx="1905000" cy="1247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5362" name="Picture 2" descr="http://t0.gstatic.com/images?q=tbn:ANd9GcSuA-VEjxQAmn8nOFhZg2e91ouSDutTv-73D2LEkpOGxYbnFBNe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37378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7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024" y="775633"/>
            <a:ext cx="3826768" cy="4525963"/>
          </a:xfrm>
        </p:spPr>
        <p:txBody>
          <a:bodyPr/>
          <a:lstStyle/>
          <a:p>
            <a:pPr marL="0" indent="0">
              <a:buNone/>
            </a:pPr>
            <a:r>
              <a:rPr lang="en-GB" dirty="0" smtClean="0"/>
              <a:t>Morocco</a:t>
            </a:r>
            <a:endParaRPr lang="en-GB" dirty="0"/>
          </a:p>
        </p:txBody>
      </p:sp>
      <p:pic>
        <p:nvPicPr>
          <p:cNvPr id="14338" name="Picture 2" descr="http://t0.gstatic.com/images?q=tbn:ANd9GcSuA-VEjxQAmn8nOFhZg2e91ouSDutTv-73D2LEkpOGxYbnFBNe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9" y="188640"/>
            <a:ext cx="465115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t2.gstatic.com/images?q=tbn:ANd9GcTOuKC7EkF0AWKPi9nwJKv1SCcx73UHkBWaILffA1Vx3KKVbN5T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956" y="1484784"/>
            <a:ext cx="5121044" cy="523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74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7772400" cy="1470025"/>
          </a:xfrm>
        </p:spPr>
        <p:txBody>
          <a:bodyPr/>
          <a:lstStyle/>
          <a:p>
            <a:r>
              <a:rPr lang="en-GB" dirty="0" smtClean="0"/>
              <a:t>What affects where we live?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88073422"/>
              </p:ext>
            </p:extLst>
          </p:nvPr>
        </p:nvGraphicFramePr>
        <p:xfrm>
          <a:off x="179512" y="1340768"/>
          <a:ext cx="6096000" cy="4846320"/>
        </p:xfrm>
        <a:graphic>
          <a:graphicData uri="http://schemas.openxmlformats.org/drawingml/2006/table">
            <a:tbl>
              <a:tblPr firstRow="1" bandRow="1">
                <a:tableStyleId>{5C22544A-7EE6-4342-B048-85BDC9FD1C3A}</a:tableStyleId>
              </a:tblPr>
              <a:tblGrid>
                <a:gridCol w="3048000"/>
                <a:gridCol w="3048000"/>
              </a:tblGrid>
              <a:tr h="447824">
                <a:tc>
                  <a:txBody>
                    <a:bodyPr/>
                    <a:lstStyle/>
                    <a:p>
                      <a:r>
                        <a:rPr lang="en-GB" dirty="0" smtClean="0"/>
                        <a:t>Sparsely</a:t>
                      </a:r>
                      <a:r>
                        <a:rPr lang="en-GB" baseline="0" dirty="0" smtClean="0"/>
                        <a:t> populated (negative factors)</a:t>
                      </a:r>
                      <a:endParaRPr lang="en-GB" dirty="0"/>
                    </a:p>
                  </a:txBody>
                  <a:tcPr/>
                </a:tc>
                <a:tc>
                  <a:txBody>
                    <a:bodyPr/>
                    <a:lstStyle/>
                    <a:p>
                      <a:r>
                        <a:rPr lang="en-GB" dirty="0" smtClean="0"/>
                        <a:t>Densely populated</a:t>
                      </a:r>
                      <a:r>
                        <a:rPr lang="en-GB" baseline="0" dirty="0" smtClean="0"/>
                        <a:t> (positive factors)</a:t>
                      </a:r>
                      <a:endParaRPr lang="en-GB" dirty="0"/>
                    </a:p>
                  </a:txBody>
                  <a:tcPr/>
                </a:tc>
              </a:tr>
              <a:tr h="3572378">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tc>
                <a:tc>
                  <a:txBody>
                    <a:bodyPr/>
                    <a:lstStyle/>
                    <a:p>
                      <a:endParaRPr lang="en-GB" dirty="0"/>
                    </a:p>
                  </a:txBody>
                  <a:tcPr/>
                </a:tc>
              </a:tr>
            </a:tbl>
          </a:graphicData>
        </a:graphic>
      </p:graphicFrame>
      <p:sp>
        <p:nvSpPr>
          <p:cNvPr id="5" name="TextBox 4"/>
          <p:cNvSpPr txBox="1"/>
          <p:nvPr/>
        </p:nvSpPr>
        <p:spPr>
          <a:xfrm>
            <a:off x="6588223" y="2132856"/>
            <a:ext cx="2412263" cy="3416320"/>
          </a:xfrm>
          <a:prstGeom prst="rect">
            <a:avLst/>
          </a:prstGeom>
          <a:noFill/>
        </p:spPr>
        <p:txBody>
          <a:bodyPr wrap="none" rtlCol="0">
            <a:spAutoFit/>
          </a:bodyPr>
          <a:lstStyle/>
          <a:p>
            <a:r>
              <a:rPr lang="en-GB" dirty="0">
                <a:solidFill>
                  <a:prstClr val="black"/>
                </a:solidFill>
              </a:rPr>
              <a:t>Flat land</a:t>
            </a:r>
          </a:p>
          <a:p>
            <a:r>
              <a:rPr lang="en-GB" dirty="0">
                <a:solidFill>
                  <a:prstClr val="black"/>
                </a:solidFill>
              </a:rPr>
              <a:t>Mountains</a:t>
            </a:r>
          </a:p>
          <a:p>
            <a:r>
              <a:rPr lang="en-GB" dirty="0">
                <a:solidFill>
                  <a:prstClr val="black"/>
                </a:solidFill>
              </a:rPr>
              <a:t>Dense forest</a:t>
            </a:r>
          </a:p>
          <a:p>
            <a:r>
              <a:rPr lang="en-GB" dirty="0">
                <a:solidFill>
                  <a:prstClr val="black"/>
                </a:solidFill>
              </a:rPr>
              <a:t>Lowland</a:t>
            </a:r>
          </a:p>
          <a:p>
            <a:r>
              <a:rPr lang="en-GB" dirty="0">
                <a:solidFill>
                  <a:prstClr val="black"/>
                </a:solidFill>
              </a:rPr>
              <a:t>Open grassland</a:t>
            </a:r>
          </a:p>
          <a:p>
            <a:r>
              <a:rPr lang="en-GB" dirty="0">
                <a:solidFill>
                  <a:prstClr val="black"/>
                </a:solidFill>
              </a:rPr>
              <a:t>Good farming</a:t>
            </a:r>
          </a:p>
          <a:p>
            <a:r>
              <a:rPr lang="en-GB" dirty="0">
                <a:solidFill>
                  <a:prstClr val="black"/>
                </a:solidFill>
              </a:rPr>
              <a:t>Unreliable water supply</a:t>
            </a:r>
          </a:p>
          <a:p>
            <a:r>
              <a:rPr lang="en-GB" dirty="0">
                <a:solidFill>
                  <a:prstClr val="black"/>
                </a:solidFill>
              </a:rPr>
              <a:t>Deep, rich soils</a:t>
            </a:r>
          </a:p>
          <a:p>
            <a:r>
              <a:rPr lang="en-GB" dirty="0">
                <a:solidFill>
                  <a:prstClr val="black"/>
                </a:solidFill>
              </a:rPr>
              <a:t>Thin, poor soils</a:t>
            </a:r>
          </a:p>
          <a:p>
            <a:r>
              <a:rPr lang="en-GB" dirty="0">
                <a:solidFill>
                  <a:prstClr val="black"/>
                </a:solidFill>
              </a:rPr>
              <a:t>Job opportunities</a:t>
            </a:r>
          </a:p>
          <a:p>
            <a:r>
              <a:rPr lang="en-GB" dirty="0">
                <a:solidFill>
                  <a:prstClr val="black"/>
                </a:solidFill>
              </a:rPr>
              <a:t>Poor farming </a:t>
            </a:r>
          </a:p>
          <a:p>
            <a:r>
              <a:rPr lang="en-GB" dirty="0">
                <a:solidFill>
                  <a:prstClr val="black"/>
                </a:solidFill>
              </a:rPr>
              <a:t>Deserts</a:t>
            </a:r>
          </a:p>
        </p:txBody>
      </p:sp>
      <p:sp>
        <p:nvSpPr>
          <p:cNvPr id="6" name="TextBox 5"/>
          <p:cNvSpPr txBox="1"/>
          <p:nvPr/>
        </p:nvSpPr>
        <p:spPr>
          <a:xfrm>
            <a:off x="107505" y="6239053"/>
            <a:ext cx="8892982" cy="646331"/>
          </a:xfrm>
          <a:prstGeom prst="rect">
            <a:avLst/>
          </a:prstGeom>
          <a:noFill/>
        </p:spPr>
        <p:txBody>
          <a:bodyPr wrap="square" rtlCol="0">
            <a:spAutoFit/>
          </a:bodyPr>
          <a:lstStyle/>
          <a:p>
            <a:r>
              <a:rPr lang="en-GB" dirty="0">
                <a:solidFill>
                  <a:prstClr val="black"/>
                </a:solidFill>
              </a:rPr>
              <a:t>Extension: choose a location which you have visited. Was it densely or sparsely populated? What are the reasons for this? Write a paragraph to describe and explain your location.</a:t>
            </a:r>
          </a:p>
        </p:txBody>
      </p:sp>
    </p:spTree>
    <p:extLst>
      <p:ext uri="{BB962C8B-B14F-4D97-AF65-F5344CB8AC3E}">
        <p14:creationId xmlns:p14="http://schemas.microsoft.com/office/powerpoint/2010/main" val="11329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white"/>
              </a:solidFill>
            </a:endParaRPr>
          </a:p>
        </p:txBody>
      </p:sp>
      <p:pic>
        <p:nvPicPr>
          <p:cNvPr id="20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5328592" cy="5959391"/>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miter lim="800000"/>
                <a:headEnd/>
                <a:tailEnd/>
              </a14:hiddenLine>
            </a:ext>
          </a:extLst>
        </p:spPr>
      </p:pic>
      <p:sp>
        <p:nvSpPr>
          <p:cNvPr id="3" name="Rectangle 2"/>
          <p:cNvSpPr/>
          <p:nvPr/>
        </p:nvSpPr>
        <p:spPr>
          <a:xfrm>
            <a:off x="6012160" y="316035"/>
            <a:ext cx="2808312" cy="6555641"/>
          </a:xfrm>
          <a:prstGeom prst="rect">
            <a:avLst/>
          </a:prstGeom>
        </p:spPr>
        <p:txBody>
          <a:bodyPr wrap="square">
            <a:spAutoFit/>
          </a:bodyPr>
          <a:lstStyle/>
          <a:p>
            <a:r>
              <a:rPr lang="en-US" sz="2800" b="1" dirty="0">
                <a:solidFill>
                  <a:prstClr val="white"/>
                </a:solidFill>
              </a:rPr>
              <a:t>Look at the picture. </a:t>
            </a:r>
          </a:p>
          <a:p>
            <a:endParaRPr lang="en-US" sz="2800" b="1" dirty="0">
              <a:solidFill>
                <a:prstClr val="white"/>
              </a:solidFill>
            </a:endParaRPr>
          </a:p>
          <a:p>
            <a:r>
              <a:rPr lang="en-US" sz="2800" b="1" dirty="0">
                <a:solidFill>
                  <a:prstClr val="white"/>
                </a:solidFill>
              </a:rPr>
              <a:t>Discuss what the advantages are of living in a country with a large population. Make a mind map!</a:t>
            </a:r>
          </a:p>
          <a:p>
            <a:endParaRPr lang="en-US" sz="2800" b="1" dirty="0">
              <a:solidFill>
                <a:prstClr val="white"/>
              </a:solidFill>
            </a:endParaRPr>
          </a:p>
          <a:p>
            <a:r>
              <a:rPr lang="en-US" sz="2800" b="1" dirty="0">
                <a:solidFill>
                  <a:prstClr val="white"/>
                </a:solidFill>
              </a:rPr>
              <a:t>Make references </a:t>
            </a:r>
          </a:p>
          <a:p>
            <a:r>
              <a:rPr lang="en-US" sz="2800" b="1" dirty="0">
                <a:solidFill>
                  <a:prstClr val="white"/>
                </a:solidFill>
              </a:rPr>
              <a:t>to the image- what do you notice?</a:t>
            </a:r>
            <a:endParaRPr lang="en-GB" sz="2800" dirty="0">
              <a:solidFill>
                <a:prstClr val="white"/>
              </a:solidFill>
            </a:endParaRPr>
          </a:p>
        </p:txBody>
      </p:sp>
    </p:spTree>
    <p:extLst>
      <p:ext uri="{BB962C8B-B14F-4D97-AF65-F5344CB8AC3E}">
        <p14:creationId xmlns:p14="http://schemas.microsoft.com/office/powerpoint/2010/main" val="2713426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404664"/>
            <a:ext cx="7200800" cy="5755422"/>
          </a:xfrm>
          <a:prstGeom prst="rect">
            <a:avLst/>
          </a:prstGeom>
          <a:solidFill>
            <a:schemeClr val="tx1"/>
          </a:solidFill>
        </p:spPr>
        <p:txBody>
          <a:bodyPr wrap="square" rtlCol="0">
            <a:spAutoFit/>
          </a:bodyPr>
          <a:lstStyle/>
          <a:p>
            <a:r>
              <a:rPr lang="en-GB" sz="4000" u="sng" dirty="0" smtClean="0">
                <a:ln>
                  <a:solidFill>
                    <a:sysClr val="windowText" lastClr="000000"/>
                  </a:solidFill>
                </a:ln>
                <a:solidFill>
                  <a:prstClr val="black"/>
                </a:solidFill>
              </a:rPr>
              <a:t>Task:  </a:t>
            </a:r>
            <a:r>
              <a:rPr lang="en-GB" sz="3200" dirty="0" smtClean="0">
                <a:ln>
                  <a:solidFill>
                    <a:sysClr val="windowText" lastClr="000000"/>
                  </a:solidFill>
                </a:ln>
                <a:solidFill>
                  <a:prstClr val="black"/>
                </a:solidFill>
              </a:rPr>
              <a:t>On your computer go to-</a:t>
            </a:r>
          </a:p>
          <a:p>
            <a:r>
              <a:rPr lang="en-GB" sz="4000" dirty="0" smtClean="0">
                <a:hlinkClick r:id="rId2"/>
              </a:rPr>
              <a:t>www.ifitweremyhome.com</a:t>
            </a:r>
            <a:r>
              <a:rPr lang="en-GB" sz="4000" dirty="0" smtClean="0"/>
              <a:t> </a:t>
            </a:r>
            <a:endParaRPr lang="en-GB" sz="4000" dirty="0"/>
          </a:p>
          <a:p>
            <a:endParaRPr lang="en-GB" sz="2400" dirty="0" smtClean="0">
              <a:solidFill>
                <a:schemeClr val="bg1"/>
              </a:solidFill>
            </a:endParaRPr>
          </a:p>
          <a:p>
            <a:r>
              <a:rPr lang="en-GB" sz="2400" dirty="0" smtClean="0">
                <a:solidFill>
                  <a:schemeClr val="bg1"/>
                </a:solidFill>
              </a:rPr>
              <a:t>Lottery of birth is responsible for much of who we are. If you were not born in the country you were, what would your life be like? Would you be the same person?</a:t>
            </a:r>
            <a:r>
              <a:rPr lang="en-GB" sz="4000" dirty="0" smtClean="0">
                <a:solidFill>
                  <a:schemeClr val="bg1"/>
                </a:solidFill>
              </a:rPr>
              <a:t/>
            </a:r>
            <a:br>
              <a:rPr lang="en-GB" sz="4000" dirty="0" smtClean="0">
                <a:solidFill>
                  <a:schemeClr val="bg1"/>
                </a:solidFill>
              </a:rPr>
            </a:br>
            <a:r>
              <a:rPr lang="en-GB" sz="2400" dirty="0" smtClean="0">
                <a:solidFill>
                  <a:schemeClr val="bg1"/>
                </a:solidFill>
              </a:rPr>
              <a:t>Use the website to understand life outside your home. Pick a country you would move to and make a </a:t>
            </a:r>
            <a:r>
              <a:rPr lang="en-GB" sz="2400" u="sng" dirty="0" smtClean="0">
                <a:solidFill>
                  <a:schemeClr val="bg1"/>
                </a:solidFill>
              </a:rPr>
              <a:t>fact file to compare </a:t>
            </a:r>
            <a:r>
              <a:rPr lang="en-GB" sz="2400" dirty="0" smtClean="0">
                <a:solidFill>
                  <a:schemeClr val="bg1"/>
                </a:solidFill>
              </a:rPr>
              <a:t>your life to someone else's.</a:t>
            </a:r>
          </a:p>
          <a:p>
            <a:pPr algn="ctr"/>
            <a:r>
              <a:rPr lang="en-GB" sz="2400" b="1" dirty="0" smtClean="0">
                <a:solidFill>
                  <a:schemeClr val="bg1"/>
                </a:solidFill>
              </a:rPr>
              <a:t>Include:</a:t>
            </a:r>
          </a:p>
          <a:p>
            <a:pPr marL="342900" indent="-342900" algn="ctr">
              <a:buFont typeface="Arial" pitchFamily="34" charset="0"/>
              <a:buChar char="•"/>
            </a:pPr>
            <a:r>
              <a:rPr lang="en-GB" sz="2400" dirty="0" smtClean="0">
                <a:solidFill>
                  <a:schemeClr val="bg1"/>
                </a:solidFill>
              </a:rPr>
              <a:t>An overview of the country, a map, a photo</a:t>
            </a:r>
          </a:p>
          <a:p>
            <a:pPr marL="342900" indent="-342900" algn="ctr">
              <a:buFont typeface="Arial" pitchFamily="34" charset="0"/>
              <a:buChar char="•"/>
            </a:pPr>
            <a:r>
              <a:rPr lang="en-GB" sz="2400" dirty="0" smtClean="0">
                <a:solidFill>
                  <a:schemeClr val="bg1"/>
                </a:solidFill>
              </a:rPr>
              <a:t>List some positives of living in that country</a:t>
            </a:r>
          </a:p>
          <a:p>
            <a:pPr marL="342900" indent="-342900" algn="ctr">
              <a:buFont typeface="Arial" pitchFamily="34" charset="0"/>
              <a:buChar char="•"/>
            </a:pPr>
            <a:r>
              <a:rPr lang="en-GB" sz="2400" dirty="0" smtClean="0">
                <a:solidFill>
                  <a:schemeClr val="bg1"/>
                </a:solidFill>
              </a:rPr>
              <a:t>List some positives of living in that country</a:t>
            </a:r>
          </a:p>
        </p:txBody>
      </p:sp>
    </p:spTree>
    <p:extLst>
      <p:ext uri="{BB962C8B-B14F-4D97-AF65-F5344CB8AC3E}">
        <p14:creationId xmlns:p14="http://schemas.microsoft.com/office/powerpoint/2010/main" val="1152547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2204865"/>
            <a:ext cx="4950296" cy="646331"/>
          </a:xfrm>
          <a:prstGeom prst="rect">
            <a:avLst/>
          </a:prstGeom>
        </p:spPr>
        <p:txBody>
          <a:bodyPr wrap="square">
            <a:spAutoFit/>
          </a:bodyPr>
          <a:lstStyle/>
          <a:p>
            <a:r>
              <a:rPr lang="en-US" dirty="0"/>
              <a:t>http://www.youtube.com/watch?v=rj3HU7_Y8Io</a:t>
            </a:r>
            <a:endParaRPr lang="ru-RU" dirty="0"/>
          </a:p>
        </p:txBody>
      </p:sp>
    </p:spTree>
    <p:extLst>
      <p:ext uri="{BB962C8B-B14F-4D97-AF65-F5344CB8AC3E}">
        <p14:creationId xmlns:p14="http://schemas.microsoft.com/office/powerpoint/2010/main" val="113585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3746530"/>
              </p:ext>
            </p:extLst>
          </p:nvPr>
        </p:nvGraphicFramePr>
        <p:xfrm>
          <a:off x="457200" y="2060848"/>
          <a:ext cx="8229600" cy="2952327"/>
        </p:xfrm>
        <a:graphic>
          <a:graphicData uri="http://schemas.openxmlformats.org/drawingml/2006/table">
            <a:tbl>
              <a:tblPr>
                <a:tableStyleId>{5C22544A-7EE6-4342-B048-85BDC9FD1C3A}</a:tableStyleId>
              </a:tblPr>
              <a:tblGrid>
                <a:gridCol w="8229600"/>
              </a:tblGrid>
              <a:tr h="2952327">
                <a:tc>
                  <a:txBody>
                    <a:bodyPr/>
                    <a:lstStyle/>
                    <a:p>
                      <a:pPr marL="342900" lvl="0" indent="-342900" algn="ctr">
                        <a:spcAft>
                          <a:spcPts val="0"/>
                        </a:spcAft>
                        <a:buSzPts val="1000"/>
                        <a:buFont typeface="Symbol"/>
                        <a:buChar char=""/>
                      </a:pPr>
                      <a:r>
                        <a:rPr lang="en-GB" sz="5400" b="1" dirty="0" smtClean="0">
                          <a:effectLst/>
                        </a:rPr>
                        <a:t>Describe </a:t>
                      </a:r>
                      <a:r>
                        <a:rPr lang="en-GB" sz="5400" b="1" dirty="0">
                          <a:effectLst/>
                        </a:rPr>
                        <a:t>and explain the concepts of population </a:t>
                      </a:r>
                      <a:r>
                        <a:rPr lang="en-GB" sz="5400" b="1" dirty="0" smtClean="0">
                          <a:effectLst/>
                        </a:rPr>
                        <a:t>distribution </a:t>
                      </a:r>
                      <a:endParaRPr lang="en-GB" sz="5400" b="1" dirty="0">
                        <a:effectLst/>
                        <a:latin typeface="Times New Roman"/>
                        <a:ea typeface="Times New Roman"/>
                      </a:endParaRPr>
                    </a:p>
                  </a:txBody>
                  <a:tcPr marL="0" marR="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65366166"/>
              </p:ext>
            </p:extLst>
          </p:nvPr>
        </p:nvGraphicFramePr>
        <p:xfrm>
          <a:off x="3707904" y="692696"/>
          <a:ext cx="1769159" cy="975360"/>
        </p:xfrm>
        <a:graphic>
          <a:graphicData uri="http://schemas.openxmlformats.org/drawingml/2006/table">
            <a:tbl>
              <a:tblPr>
                <a:tableStyleId>{5C22544A-7EE6-4342-B048-85BDC9FD1C3A}</a:tableStyleId>
              </a:tblPr>
              <a:tblGrid>
                <a:gridCol w="1769159"/>
              </a:tblGrid>
              <a:tr h="830952">
                <a:tc>
                  <a:txBody>
                    <a:bodyPr/>
                    <a:lstStyle/>
                    <a:p>
                      <a:pPr marL="0" lvl="0" indent="0" algn="l">
                        <a:spcAft>
                          <a:spcPts val="0"/>
                        </a:spcAft>
                        <a:buSzPts val="1000"/>
                        <a:buFont typeface="Symbol"/>
                        <a:buNone/>
                      </a:pPr>
                      <a:r>
                        <a:rPr lang="en-GB" sz="3200" b="1" dirty="0" smtClean="0">
                          <a:effectLst/>
                          <a:latin typeface="Times New Roman"/>
                          <a:ea typeface="Times New Roman"/>
                        </a:rPr>
                        <a:t>Learning</a:t>
                      </a:r>
                      <a:r>
                        <a:rPr lang="en-GB" sz="3200" b="1" baseline="0" dirty="0" smtClean="0">
                          <a:effectLst/>
                          <a:latin typeface="Times New Roman"/>
                          <a:ea typeface="Times New Roman"/>
                        </a:rPr>
                        <a:t> Objective</a:t>
                      </a:r>
                      <a:endParaRPr lang="en-GB" sz="3200" b="1"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398712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Geography\key stage 3\powerpoints\year 7\unit 3 people everywhere\population distribution, growth, structure, migration\scan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68" y="404664"/>
            <a:ext cx="8665932"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61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Geography\key stage 3\powerpoints\year 7\unit 3 people everywhere\population distribution, growth, structure, migration\scan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404664"/>
            <a:ext cx="7890353" cy="607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4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Geography\key stage 3\powerpoints\year 7\unit 3 people everywhere\population distribution, growth, structure, migration\scan1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18" y="404664"/>
            <a:ext cx="8328854" cy="624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03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10" y="-182805"/>
            <a:ext cx="8229600" cy="1143000"/>
          </a:xfrm>
        </p:spPr>
        <p:txBody>
          <a:bodyPr/>
          <a:lstStyle/>
          <a:p>
            <a:r>
              <a:rPr lang="en-GB" dirty="0" smtClean="0"/>
              <a:t>Sparsely/Densely populated…why?</a:t>
            </a:r>
            <a:endParaRPr lang="en-GB" dirty="0"/>
          </a:p>
        </p:txBody>
      </p:sp>
      <p:sp>
        <p:nvSpPr>
          <p:cNvPr id="4" name="Rectangle 3"/>
          <p:cNvSpPr/>
          <p:nvPr/>
        </p:nvSpPr>
        <p:spPr>
          <a:xfrm>
            <a:off x="-22754" y="86334"/>
            <a:ext cx="548548" cy="200055"/>
          </a:xfrm>
          <a:prstGeom prst="rect">
            <a:avLst/>
          </a:prstGeom>
        </p:spPr>
        <p:txBody>
          <a:bodyPr wrap="none">
            <a:spAutoFit/>
          </a:bodyPr>
          <a:lstStyle/>
          <a:p>
            <a:r>
              <a:rPr lang="en-GB" sz="700" dirty="0">
                <a:solidFill>
                  <a:prstClr val="black"/>
                </a:solidFill>
              </a:rPr>
              <a:t>Numbers!</a:t>
            </a:r>
          </a:p>
        </p:txBody>
      </p:sp>
      <p:pic>
        <p:nvPicPr>
          <p:cNvPr id="1028" name="Picture 4" descr="Photo: Merced 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94" y="806362"/>
            <a:ext cx="8074287" cy="605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96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120" y="764704"/>
            <a:ext cx="3034680" cy="4525963"/>
          </a:xfrm>
        </p:spPr>
        <p:txBody>
          <a:bodyPr/>
          <a:lstStyle/>
          <a:p>
            <a:pPr marL="0" indent="0">
              <a:buNone/>
            </a:pPr>
            <a:r>
              <a:rPr lang="en-GB" dirty="0" smtClean="0"/>
              <a:t>Merced River, Yosemite, California, USA</a:t>
            </a:r>
            <a:endParaRPr lang="en-GB" dirty="0"/>
          </a:p>
        </p:txBody>
      </p:sp>
      <p:pic>
        <p:nvPicPr>
          <p:cNvPr id="2050" name="Picture 2" descr="Photo: Merced 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7" y="0"/>
            <a:ext cx="4714874" cy="3533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797" t="24905" r="7006" b="5331"/>
          <a:stretch/>
        </p:blipFill>
        <p:spPr bwMode="auto">
          <a:xfrm>
            <a:off x="362567" y="2718016"/>
            <a:ext cx="8781433" cy="413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58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10" y="-182805"/>
            <a:ext cx="8229600" cy="1143000"/>
          </a:xfrm>
        </p:spPr>
        <p:txBody>
          <a:bodyPr/>
          <a:lstStyle/>
          <a:p>
            <a:r>
              <a:rPr lang="en-GB" dirty="0" smtClean="0"/>
              <a:t>Sparsely/Densely populated…why?</a:t>
            </a:r>
            <a:endParaRPr lang="en-GB" dirty="0"/>
          </a:p>
        </p:txBody>
      </p:sp>
      <p:sp>
        <p:nvSpPr>
          <p:cNvPr id="4" name="Rectangle 3"/>
          <p:cNvSpPr/>
          <p:nvPr/>
        </p:nvSpPr>
        <p:spPr>
          <a:xfrm>
            <a:off x="-22754" y="86334"/>
            <a:ext cx="548548" cy="200055"/>
          </a:xfrm>
          <a:prstGeom prst="rect">
            <a:avLst/>
          </a:prstGeom>
        </p:spPr>
        <p:txBody>
          <a:bodyPr wrap="none">
            <a:spAutoFit/>
          </a:bodyPr>
          <a:lstStyle/>
          <a:p>
            <a:r>
              <a:rPr lang="en-GB" sz="700" dirty="0">
                <a:solidFill>
                  <a:prstClr val="black"/>
                </a:solidFill>
              </a:rPr>
              <a:t>Numbers!</a:t>
            </a:r>
          </a:p>
        </p:txBody>
      </p:sp>
      <p:pic>
        <p:nvPicPr>
          <p:cNvPr id="4098" name="Picture 2" descr="Photo: A herd of elephants in Ke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284486" cy="545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7205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231</Words>
  <Application>Microsoft Office PowerPoint</Application>
  <PresentationFormat>Экран (4:3)</PresentationFormat>
  <Paragraphs>66</Paragraphs>
  <Slides>21</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21</vt:i4>
      </vt:variant>
    </vt:vector>
  </HeadingPairs>
  <TitlesOfParts>
    <vt:vector size="24" baseType="lpstr">
      <vt:lpstr>BlackTie</vt:lpstr>
      <vt:lpstr>Paper</vt:lpstr>
      <vt:lpstr>Office Theme</vt:lpstr>
      <vt:lpstr>People everywhere</vt:lpstr>
      <vt:lpstr>Презентация PowerPoint</vt:lpstr>
      <vt:lpstr>Презентация PowerPoint</vt:lpstr>
      <vt:lpstr>Презентация PowerPoint</vt:lpstr>
      <vt:lpstr>Презентация PowerPoint</vt:lpstr>
      <vt:lpstr>Презентация PowerPoint</vt:lpstr>
      <vt:lpstr>Sparsely/Densely populated…why?</vt:lpstr>
      <vt:lpstr>Презентация PowerPoint</vt:lpstr>
      <vt:lpstr>Sparsely/Densely populated…why?</vt:lpstr>
      <vt:lpstr>Презентация PowerPoint</vt:lpstr>
      <vt:lpstr>Sparsely/Densely populated…why?</vt:lpstr>
      <vt:lpstr>Презентация PowerPoint</vt:lpstr>
      <vt:lpstr>Sparsely/Densely populated…why?</vt:lpstr>
      <vt:lpstr>Презентация PowerPoint</vt:lpstr>
      <vt:lpstr>Sparsely/Densely populated…why?</vt:lpstr>
      <vt:lpstr>Презентация PowerPoint</vt:lpstr>
      <vt:lpstr>Sparsely/Densely populated…why?</vt:lpstr>
      <vt:lpstr>Презентация PowerPoint</vt:lpstr>
      <vt:lpstr>What affects where we live?</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everywhere</dc:title>
  <dc:creator>Jennifer Wood</dc:creator>
  <cp:lastModifiedBy>Jennifer Wood</cp:lastModifiedBy>
  <cp:revision>3</cp:revision>
  <dcterms:created xsi:type="dcterms:W3CDTF">2014-02-03T03:05:50Z</dcterms:created>
  <dcterms:modified xsi:type="dcterms:W3CDTF">2014-02-03T04:10:58Z</dcterms:modified>
</cp:coreProperties>
</file>