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5" r:id="rId8"/>
    <p:sldId id="262" r:id="rId9"/>
    <p:sldId id="263" r:id="rId10"/>
    <p:sldId id="264"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14"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_rels/data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image" Target="../media/image8.png"/></Relationships>
</file>

<file path=ppt/diagrams/_rels/data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 Id="rId4" Type="http://schemas.openxmlformats.org/officeDocument/2006/relationships/image" Target="../media/image13.png"/></Relationships>
</file>

<file path=ppt/diagrams/_rels/drawing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image" Target="../media/image8.png"/></Relationships>
</file>

<file path=ppt/diagrams/_rels/drawing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 Id="rId4" Type="http://schemas.openxmlformats.org/officeDocument/2006/relationships/image" Target="../media/image13.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8EF481-D69B-4B8F-9B6A-C557C0E9544E}" type="doc">
      <dgm:prSet loTypeId="urn:microsoft.com/office/officeart/2005/8/layout/vList3#1" loCatId="list" qsTypeId="urn:microsoft.com/office/officeart/2005/8/quickstyle/simple1" qsCatId="simple" csTypeId="urn:microsoft.com/office/officeart/2005/8/colors/accent1_2" csCatId="accent1" phldr="1"/>
      <dgm:spPr/>
      <dgm:t>
        <a:bodyPr/>
        <a:lstStyle/>
        <a:p>
          <a:endParaRPr lang="en-GB"/>
        </a:p>
      </dgm:t>
    </dgm:pt>
    <dgm:pt modelId="{D2958896-B116-4DFD-90E5-299B91D9F185}">
      <dgm:prSet/>
      <dgm:spPr/>
      <dgm:t>
        <a:bodyPr/>
        <a:lstStyle/>
        <a:p>
          <a:pPr rtl="0"/>
          <a:r>
            <a:rPr lang="en-GB" dirty="0" smtClean="0"/>
            <a:t>Fish farm companies keep ‘brood fish’ from which they carefully collect eggs and sperm to produce fertilised eggs.  </a:t>
          </a:r>
          <a:endParaRPr lang="en-GB" dirty="0"/>
        </a:p>
      </dgm:t>
    </dgm:pt>
    <dgm:pt modelId="{C4C86173-2FC1-43F1-B6AE-E12F43413A36}" type="parTrans" cxnId="{CEB123F6-EF36-455B-9920-36856E665336}">
      <dgm:prSet/>
      <dgm:spPr/>
      <dgm:t>
        <a:bodyPr/>
        <a:lstStyle/>
        <a:p>
          <a:endParaRPr lang="en-GB"/>
        </a:p>
      </dgm:t>
    </dgm:pt>
    <dgm:pt modelId="{DBF796BE-D005-487B-A7AB-C99BE1BAC529}" type="sibTrans" cxnId="{CEB123F6-EF36-455B-9920-36856E665336}">
      <dgm:prSet/>
      <dgm:spPr/>
      <dgm:t>
        <a:bodyPr/>
        <a:lstStyle/>
        <a:p>
          <a:endParaRPr lang="en-GB"/>
        </a:p>
      </dgm:t>
    </dgm:pt>
    <dgm:pt modelId="{B82CA66E-79E7-4065-9A8F-4CB007D7BA3B}">
      <dgm:prSet/>
      <dgm:spPr/>
      <dgm:t>
        <a:bodyPr/>
        <a:lstStyle/>
        <a:p>
          <a:pPr rtl="0"/>
          <a:r>
            <a:rPr lang="en-GB" dirty="0" smtClean="0"/>
            <a:t>The fertilised eggs are kept in trays with well-oxygenated water flowing over them. When they hatch they are transferred into tanks where they grow from fry into </a:t>
          </a:r>
          <a:r>
            <a:rPr lang="en-GB" dirty="0" err="1" smtClean="0"/>
            <a:t>parr</a:t>
          </a:r>
          <a:r>
            <a:rPr lang="en-GB" dirty="0" smtClean="0"/>
            <a:t> and then change into </a:t>
          </a:r>
          <a:r>
            <a:rPr lang="en-GB" dirty="0" err="1" smtClean="0"/>
            <a:t>smolts</a:t>
          </a:r>
          <a:r>
            <a:rPr lang="en-GB" dirty="0" smtClean="0"/>
            <a:t>. It usually takes about two years for the salmon to reach the </a:t>
          </a:r>
          <a:r>
            <a:rPr lang="en-GB" dirty="0" err="1" smtClean="0"/>
            <a:t>smolt</a:t>
          </a:r>
          <a:r>
            <a:rPr lang="en-GB" dirty="0" smtClean="0"/>
            <a:t> stage</a:t>
          </a:r>
          <a:endParaRPr lang="en-GB" dirty="0"/>
        </a:p>
      </dgm:t>
    </dgm:pt>
    <dgm:pt modelId="{0CA6960D-9275-41B1-810F-ED22F495DF79}" type="parTrans" cxnId="{2377AB68-28D7-42EF-A357-60D12110337B}">
      <dgm:prSet/>
      <dgm:spPr/>
      <dgm:t>
        <a:bodyPr/>
        <a:lstStyle/>
        <a:p>
          <a:endParaRPr lang="en-GB"/>
        </a:p>
      </dgm:t>
    </dgm:pt>
    <dgm:pt modelId="{0C9B7A05-A601-4BF6-85DF-E1C6060AEAA9}" type="sibTrans" cxnId="{2377AB68-28D7-42EF-A357-60D12110337B}">
      <dgm:prSet/>
      <dgm:spPr/>
      <dgm:t>
        <a:bodyPr/>
        <a:lstStyle/>
        <a:p>
          <a:endParaRPr lang="en-GB"/>
        </a:p>
      </dgm:t>
    </dgm:pt>
    <dgm:pt modelId="{576AE103-0417-4F46-9470-B31E8BCD7D88}">
      <dgm:prSet/>
      <dgm:spPr/>
      <dgm:t>
        <a:bodyPr/>
        <a:lstStyle/>
        <a:p>
          <a:pPr rtl="0"/>
          <a:r>
            <a:rPr lang="en-GB" dirty="0" smtClean="0"/>
            <a:t>Once the young salmon have become </a:t>
          </a:r>
          <a:r>
            <a:rPr lang="en-GB" dirty="0" err="1" smtClean="0"/>
            <a:t>smolts</a:t>
          </a:r>
          <a:r>
            <a:rPr lang="en-GB" dirty="0" smtClean="0"/>
            <a:t> and are ready for life in the sea the fish farm companies move them (in tanks on lorries or, in some cases, by helicopter) from their fresh water tanks to the large sea cages where they spend another one or two years growing to a suitable size for sale .</a:t>
          </a:r>
          <a:endParaRPr lang="en-GB" dirty="0"/>
        </a:p>
      </dgm:t>
    </dgm:pt>
    <dgm:pt modelId="{A98B619F-D5CF-46DA-9759-7DA342B358B6}" type="parTrans" cxnId="{A08BED2E-A02F-4F40-8AAD-4D984BBF7771}">
      <dgm:prSet/>
      <dgm:spPr/>
      <dgm:t>
        <a:bodyPr/>
        <a:lstStyle/>
        <a:p>
          <a:endParaRPr lang="en-GB"/>
        </a:p>
      </dgm:t>
    </dgm:pt>
    <dgm:pt modelId="{7E0E0C14-2ADE-4FD3-AF10-4F01CE270F44}" type="sibTrans" cxnId="{A08BED2E-A02F-4F40-8AAD-4D984BBF7771}">
      <dgm:prSet/>
      <dgm:spPr/>
      <dgm:t>
        <a:bodyPr/>
        <a:lstStyle/>
        <a:p>
          <a:endParaRPr lang="en-GB"/>
        </a:p>
      </dgm:t>
    </dgm:pt>
    <dgm:pt modelId="{F129342A-77E4-484A-8E12-36811514E5A0}" type="pres">
      <dgm:prSet presAssocID="{088EF481-D69B-4B8F-9B6A-C557C0E9544E}" presName="linearFlow" presStyleCnt="0">
        <dgm:presLayoutVars>
          <dgm:dir/>
          <dgm:resizeHandles val="exact"/>
        </dgm:presLayoutVars>
      </dgm:prSet>
      <dgm:spPr/>
      <dgm:t>
        <a:bodyPr/>
        <a:lstStyle/>
        <a:p>
          <a:endParaRPr lang="en-GB"/>
        </a:p>
      </dgm:t>
    </dgm:pt>
    <dgm:pt modelId="{37AD3150-CDF7-4800-B325-652C9E141426}" type="pres">
      <dgm:prSet presAssocID="{D2958896-B116-4DFD-90E5-299B91D9F185}" presName="composite" presStyleCnt="0"/>
      <dgm:spPr/>
    </dgm:pt>
    <dgm:pt modelId="{31CC914F-E29F-4E42-AB0A-55E713F16FF9}" type="pres">
      <dgm:prSet presAssocID="{D2958896-B116-4DFD-90E5-299B91D9F185}" presName="imgShp" presStyleLbl="fgImgPlace1" presStyleIdx="0" presStyleCnt="3" custScaleX="113027" custScaleY="113318"/>
      <dgm:spPr>
        <a:blipFill rotWithShape="0">
          <a:blip xmlns:r="http://schemas.openxmlformats.org/officeDocument/2006/relationships" r:embed="rId1"/>
          <a:stretch>
            <a:fillRect/>
          </a:stretch>
        </a:blipFill>
      </dgm:spPr>
    </dgm:pt>
    <dgm:pt modelId="{031B95E7-77A1-45DF-9F2D-7C7C93940BF4}" type="pres">
      <dgm:prSet presAssocID="{D2958896-B116-4DFD-90E5-299B91D9F185}" presName="txShp" presStyleLbl="node1" presStyleIdx="0" presStyleCnt="3">
        <dgm:presLayoutVars>
          <dgm:bulletEnabled val="1"/>
        </dgm:presLayoutVars>
      </dgm:prSet>
      <dgm:spPr/>
      <dgm:t>
        <a:bodyPr/>
        <a:lstStyle/>
        <a:p>
          <a:endParaRPr lang="en-GB"/>
        </a:p>
      </dgm:t>
    </dgm:pt>
    <dgm:pt modelId="{1C22F5E0-AD71-489E-B1A1-CDECD48EAAD1}" type="pres">
      <dgm:prSet presAssocID="{DBF796BE-D005-487B-A7AB-C99BE1BAC529}" presName="spacing" presStyleCnt="0"/>
      <dgm:spPr/>
    </dgm:pt>
    <dgm:pt modelId="{5CF6C703-3C3C-4CDD-A1A1-BF5746B8076D}" type="pres">
      <dgm:prSet presAssocID="{B82CA66E-79E7-4065-9A8F-4CB007D7BA3B}" presName="composite" presStyleCnt="0"/>
      <dgm:spPr/>
    </dgm:pt>
    <dgm:pt modelId="{00F99284-1819-4270-8B74-7B27925AF1ED}" type="pres">
      <dgm:prSet presAssocID="{B82CA66E-79E7-4065-9A8F-4CB007D7BA3B}" presName="imgShp" presStyleLbl="fgImgPlace1" presStyleIdx="1" presStyleCnt="3"/>
      <dgm:spPr>
        <a:blipFill rotWithShape="0">
          <a:blip xmlns:r="http://schemas.openxmlformats.org/officeDocument/2006/relationships" r:embed="rId1"/>
          <a:stretch>
            <a:fillRect/>
          </a:stretch>
        </a:blipFill>
      </dgm:spPr>
    </dgm:pt>
    <dgm:pt modelId="{D50E8C1D-39DA-4CBC-AAEE-8E6366814EBA}" type="pres">
      <dgm:prSet presAssocID="{B82CA66E-79E7-4065-9A8F-4CB007D7BA3B}" presName="txShp" presStyleLbl="node1" presStyleIdx="1" presStyleCnt="3">
        <dgm:presLayoutVars>
          <dgm:bulletEnabled val="1"/>
        </dgm:presLayoutVars>
      </dgm:prSet>
      <dgm:spPr/>
      <dgm:t>
        <a:bodyPr/>
        <a:lstStyle/>
        <a:p>
          <a:endParaRPr lang="en-GB"/>
        </a:p>
      </dgm:t>
    </dgm:pt>
    <dgm:pt modelId="{63A3F997-43F3-4E0F-AE73-D273E4E0246E}" type="pres">
      <dgm:prSet presAssocID="{0C9B7A05-A601-4BF6-85DF-E1C6060AEAA9}" presName="spacing" presStyleCnt="0"/>
      <dgm:spPr/>
    </dgm:pt>
    <dgm:pt modelId="{6D84D458-AEB4-4F33-BC1D-F5D0250B8356}" type="pres">
      <dgm:prSet presAssocID="{576AE103-0417-4F46-9470-B31E8BCD7D88}" presName="composite" presStyleCnt="0"/>
      <dgm:spPr/>
    </dgm:pt>
    <dgm:pt modelId="{4D30F59C-7D99-406A-8F08-530FE9B90961}" type="pres">
      <dgm:prSet presAssocID="{576AE103-0417-4F46-9470-B31E8BCD7D88}" presName="imgShp" presStyleLbl="fgImgPlace1" presStyleIdx="2" presStyleCnt="3"/>
      <dgm:spPr>
        <a:blipFill rotWithShape="0">
          <a:blip xmlns:r="http://schemas.openxmlformats.org/officeDocument/2006/relationships" r:embed="rId2"/>
          <a:stretch>
            <a:fillRect/>
          </a:stretch>
        </a:blipFill>
      </dgm:spPr>
    </dgm:pt>
    <dgm:pt modelId="{B0D48CA4-10D1-4A17-B000-7B3C7C9F57A3}" type="pres">
      <dgm:prSet presAssocID="{576AE103-0417-4F46-9470-B31E8BCD7D88}" presName="txShp" presStyleLbl="node1" presStyleIdx="2" presStyleCnt="3">
        <dgm:presLayoutVars>
          <dgm:bulletEnabled val="1"/>
        </dgm:presLayoutVars>
      </dgm:prSet>
      <dgm:spPr/>
      <dgm:t>
        <a:bodyPr/>
        <a:lstStyle/>
        <a:p>
          <a:endParaRPr lang="en-GB"/>
        </a:p>
      </dgm:t>
    </dgm:pt>
  </dgm:ptLst>
  <dgm:cxnLst>
    <dgm:cxn modelId="{CEB123F6-EF36-455B-9920-36856E665336}" srcId="{088EF481-D69B-4B8F-9B6A-C557C0E9544E}" destId="{D2958896-B116-4DFD-90E5-299B91D9F185}" srcOrd="0" destOrd="0" parTransId="{C4C86173-2FC1-43F1-B6AE-E12F43413A36}" sibTransId="{DBF796BE-D005-487B-A7AB-C99BE1BAC529}"/>
    <dgm:cxn modelId="{93E8F19C-D651-4BC5-9A35-33AED521CDD6}" type="presOf" srcId="{B82CA66E-79E7-4065-9A8F-4CB007D7BA3B}" destId="{D50E8C1D-39DA-4CBC-AAEE-8E6366814EBA}" srcOrd="0" destOrd="0" presId="urn:microsoft.com/office/officeart/2005/8/layout/vList3#1"/>
    <dgm:cxn modelId="{780BB5F6-23D1-4EC5-9D57-EF399C30C4A4}" type="presOf" srcId="{D2958896-B116-4DFD-90E5-299B91D9F185}" destId="{031B95E7-77A1-45DF-9F2D-7C7C93940BF4}" srcOrd="0" destOrd="0" presId="urn:microsoft.com/office/officeart/2005/8/layout/vList3#1"/>
    <dgm:cxn modelId="{3AC96AF8-BF96-439B-8702-96269B3A23AE}" type="presOf" srcId="{088EF481-D69B-4B8F-9B6A-C557C0E9544E}" destId="{F129342A-77E4-484A-8E12-36811514E5A0}" srcOrd="0" destOrd="0" presId="urn:microsoft.com/office/officeart/2005/8/layout/vList3#1"/>
    <dgm:cxn modelId="{7571F980-C76A-45C8-A3BA-E8215E2E8251}" type="presOf" srcId="{576AE103-0417-4F46-9470-B31E8BCD7D88}" destId="{B0D48CA4-10D1-4A17-B000-7B3C7C9F57A3}" srcOrd="0" destOrd="0" presId="urn:microsoft.com/office/officeart/2005/8/layout/vList3#1"/>
    <dgm:cxn modelId="{2377AB68-28D7-42EF-A357-60D12110337B}" srcId="{088EF481-D69B-4B8F-9B6A-C557C0E9544E}" destId="{B82CA66E-79E7-4065-9A8F-4CB007D7BA3B}" srcOrd="1" destOrd="0" parTransId="{0CA6960D-9275-41B1-810F-ED22F495DF79}" sibTransId="{0C9B7A05-A601-4BF6-85DF-E1C6060AEAA9}"/>
    <dgm:cxn modelId="{A08BED2E-A02F-4F40-8AAD-4D984BBF7771}" srcId="{088EF481-D69B-4B8F-9B6A-C557C0E9544E}" destId="{576AE103-0417-4F46-9470-B31E8BCD7D88}" srcOrd="2" destOrd="0" parTransId="{A98B619F-D5CF-46DA-9759-7DA342B358B6}" sibTransId="{7E0E0C14-2ADE-4FD3-AF10-4F01CE270F44}"/>
    <dgm:cxn modelId="{3405F1E4-26BD-4E64-92F5-F0FD4F8A8046}" type="presParOf" srcId="{F129342A-77E4-484A-8E12-36811514E5A0}" destId="{37AD3150-CDF7-4800-B325-652C9E141426}" srcOrd="0" destOrd="0" presId="urn:microsoft.com/office/officeart/2005/8/layout/vList3#1"/>
    <dgm:cxn modelId="{D7CDAD11-7059-45E9-AFDD-DE0B8B987727}" type="presParOf" srcId="{37AD3150-CDF7-4800-B325-652C9E141426}" destId="{31CC914F-E29F-4E42-AB0A-55E713F16FF9}" srcOrd="0" destOrd="0" presId="urn:microsoft.com/office/officeart/2005/8/layout/vList3#1"/>
    <dgm:cxn modelId="{965BB8DA-64DD-4FB0-8B37-7B63F26A373C}" type="presParOf" srcId="{37AD3150-CDF7-4800-B325-652C9E141426}" destId="{031B95E7-77A1-45DF-9F2D-7C7C93940BF4}" srcOrd="1" destOrd="0" presId="urn:microsoft.com/office/officeart/2005/8/layout/vList3#1"/>
    <dgm:cxn modelId="{BDC9D6CB-6F65-4043-9B92-4DA76752DB51}" type="presParOf" srcId="{F129342A-77E4-484A-8E12-36811514E5A0}" destId="{1C22F5E0-AD71-489E-B1A1-CDECD48EAAD1}" srcOrd="1" destOrd="0" presId="urn:microsoft.com/office/officeart/2005/8/layout/vList3#1"/>
    <dgm:cxn modelId="{0C90D3D0-886B-4EAE-A711-E2AED0369C0B}" type="presParOf" srcId="{F129342A-77E4-484A-8E12-36811514E5A0}" destId="{5CF6C703-3C3C-4CDD-A1A1-BF5746B8076D}" srcOrd="2" destOrd="0" presId="urn:microsoft.com/office/officeart/2005/8/layout/vList3#1"/>
    <dgm:cxn modelId="{09334C6A-2B1E-48D3-83BD-74A07AEC3154}" type="presParOf" srcId="{5CF6C703-3C3C-4CDD-A1A1-BF5746B8076D}" destId="{00F99284-1819-4270-8B74-7B27925AF1ED}" srcOrd="0" destOrd="0" presId="urn:microsoft.com/office/officeart/2005/8/layout/vList3#1"/>
    <dgm:cxn modelId="{69DAC46C-CAF5-4300-8346-1FBBC57909BD}" type="presParOf" srcId="{5CF6C703-3C3C-4CDD-A1A1-BF5746B8076D}" destId="{D50E8C1D-39DA-4CBC-AAEE-8E6366814EBA}" srcOrd="1" destOrd="0" presId="urn:microsoft.com/office/officeart/2005/8/layout/vList3#1"/>
    <dgm:cxn modelId="{6FD782D4-AAD3-48C1-9858-DBCAB0BF0CF0}" type="presParOf" srcId="{F129342A-77E4-484A-8E12-36811514E5A0}" destId="{63A3F997-43F3-4E0F-AE73-D273E4E0246E}" srcOrd="3" destOrd="0" presId="urn:microsoft.com/office/officeart/2005/8/layout/vList3#1"/>
    <dgm:cxn modelId="{9843521B-4C53-40CC-BE1E-46B12D6B9810}" type="presParOf" srcId="{F129342A-77E4-484A-8E12-36811514E5A0}" destId="{6D84D458-AEB4-4F33-BC1D-F5D0250B8356}" srcOrd="4" destOrd="0" presId="urn:microsoft.com/office/officeart/2005/8/layout/vList3#1"/>
    <dgm:cxn modelId="{786170F4-F0EC-4085-B1EF-2053C87AAFBA}" type="presParOf" srcId="{6D84D458-AEB4-4F33-BC1D-F5D0250B8356}" destId="{4D30F59C-7D99-406A-8F08-530FE9B90961}" srcOrd="0" destOrd="0" presId="urn:microsoft.com/office/officeart/2005/8/layout/vList3#1"/>
    <dgm:cxn modelId="{04DB0CDB-D64F-4EA3-A192-BA34E1294952}" type="presParOf" srcId="{6D84D458-AEB4-4F33-BC1D-F5D0250B8356}" destId="{B0D48CA4-10D1-4A17-B000-7B3C7C9F57A3}" srcOrd="1" destOrd="0" presId="urn:microsoft.com/office/officeart/2005/8/layout/vList3#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1CB211E-4D03-418E-9505-AFD2B608AB9B}" type="doc">
      <dgm:prSet loTypeId="urn:microsoft.com/office/officeart/2005/8/layout/balance1" loCatId="relationship" qsTypeId="urn:microsoft.com/office/officeart/2005/8/quickstyle/simple1" qsCatId="simple" csTypeId="urn:microsoft.com/office/officeart/2005/8/colors/accent1_2" csCatId="accent1" phldr="1"/>
      <dgm:spPr/>
      <dgm:t>
        <a:bodyPr/>
        <a:lstStyle/>
        <a:p>
          <a:endParaRPr lang="en-GB"/>
        </a:p>
      </dgm:t>
    </dgm:pt>
    <dgm:pt modelId="{AB270EC1-6ADF-4F85-A4A5-193CAB687E0A}">
      <dgm:prSet phldrT="[Text]"/>
      <dgm:spPr/>
      <dgm:t>
        <a:bodyPr/>
        <a:lstStyle/>
        <a:p>
          <a:r>
            <a:rPr lang="en-GB" dirty="0" smtClean="0"/>
            <a:t>Fish farming provides consumers with a source of food</a:t>
          </a:r>
          <a:endParaRPr lang="en-GB" dirty="0"/>
        </a:p>
      </dgm:t>
    </dgm:pt>
    <dgm:pt modelId="{7113E863-53BF-45FB-A0BE-33A1157F9C78}" type="parTrans" cxnId="{ED0E7236-6ACF-4B02-9424-1721DEAC7C66}">
      <dgm:prSet/>
      <dgm:spPr/>
      <dgm:t>
        <a:bodyPr/>
        <a:lstStyle/>
        <a:p>
          <a:endParaRPr lang="en-GB"/>
        </a:p>
      </dgm:t>
    </dgm:pt>
    <dgm:pt modelId="{8872CB95-5AF1-4C76-BD83-C8AF84D19DB9}" type="sibTrans" cxnId="{ED0E7236-6ACF-4B02-9424-1721DEAC7C66}">
      <dgm:prSet/>
      <dgm:spPr/>
      <dgm:t>
        <a:bodyPr/>
        <a:lstStyle/>
        <a:p>
          <a:endParaRPr lang="en-GB"/>
        </a:p>
      </dgm:t>
    </dgm:pt>
    <dgm:pt modelId="{DF6FF18F-5433-4722-9DB9-51221595D59E}">
      <dgm:prSet phldrT="[Text]" custT="1"/>
      <dgm:spPr/>
      <dgm:t>
        <a:bodyPr/>
        <a:lstStyle/>
        <a:p>
          <a:r>
            <a:rPr lang="en-GB" sz="1400" dirty="0" smtClean="0"/>
            <a:t>Fish farming helps the economy and provides jobs, often in areas where there are few job opportunities.</a:t>
          </a:r>
          <a:endParaRPr lang="en-GB" sz="1400" dirty="0"/>
        </a:p>
      </dgm:t>
    </dgm:pt>
    <dgm:pt modelId="{181B1487-018F-486F-AE6F-4A9D74C9071A}" type="parTrans" cxnId="{9E412CC1-C01D-4A00-97C9-9B3FED813CEE}">
      <dgm:prSet/>
      <dgm:spPr/>
      <dgm:t>
        <a:bodyPr/>
        <a:lstStyle/>
        <a:p>
          <a:endParaRPr lang="en-GB"/>
        </a:p>
      </dgm:t>
    </dgm:pt>
    <dgm:pt modelId="{BCA4BA28-58BB-4A99-9355-85E233EB2BD0}" type="sibTrans" cxnId="{9E412CC1-C01D-4A00-97C9-9B3FED813CEE}">
      <dgm:prSet/>
      <dgm:spPr/>
      <dgm:t>
        <a:bodyPr/>
        <a:lstStyle/>
        <a:p>
          <a:endParaRPr lang="en-GB"/>
        </a:p>
      </dgm:t>
    </dgm:pt>
    <dgm:pt modelId="{9E3558DF-69DC-499B-A118-205F0ED4BECC}">
      <dgm:prSet phldrT="[Text]" custT="1"/>
      <dgm:spPr/>
      <dgm:t>
        <a:bodyPr/>
        <a:lstStyle/>
        <a:p>
          <a:r>
            <a:rPr lang="en-GB" sz="1400" dirty="0" smtClean="0"/>
            <a:t>Farming fish under controlled conditions may help to reduce pressure on wild stocks of fish.</a:t>
          </a:r>
          <a:endParaRPr lang="en-GB" sz="1400" dirty="0"/>
        </a:p>
      </dgm:t>
    </dgm:pt>
    <dgm:pt modelId="{FA5A3C8C-D7B7-474E-B455-EFD96BB34941}" type="parTrans" cxnId="{ECF0D8F0-8DD2-4F36-BCC7-79FE74BADA1E}">
      <dgm:prSet/>
      <dgm:spPr/>
      <dgm:t>
        <a:bodyPr/>
        <a:lstStyle/>
        <a:p>
          <a:endParaRPr lang="en-GB"/>
        </a:p>
      </dgm:t>
    </dgm:pt>
    <dgm:pt modelId="{DC1377D2-DB80-4932-AC69-2B1B67A41673}" type="sibTrans" cxnId="{ECF0D8F0-8DD2-4F36-BCC7-79FE74BADA1E}">
      <dgm:prSet/>
      <dgm:spPr/>
      <dgm:t>
        <a:bodyPr/>
        <a:lstStyle/>
        <a:p>
          <a:endParaRPr lang="en-GB"/>
        </a:p>
      </dgm:t>
    </dgm:pt>
    <dgm:pt modelId="{C4A8C54E-B3F4-4AAC-9B18-41328D0D62DD}">
      <dgm:prSet phldrT="[Text]"/>
      <dgm:spPr/>
      <dgm:t>
        <a:bodyPr/>
        <a:lstStyle/>
        <a:p>
          <a:r>
            <a:rPr lang="en-GB" dirty="0" smtClean="0"/>
            <a:t>Fish farms can be seen as an eyesore in unspoilt wild landscapes.</a:t>
          </a:r>
          <a:endParaRPr lang="en-GB" dirty="0"/>
        </a:p>
      </dgm:t>
    </dgm:pt>
    <dgm:pt modelId="{A727BB56-E63A-4F87-B0A7-E010036DA5BC}" type="parTrans" cxnId="{AFBF8AF0-8136-433C-8F34-5453A7A575B5}">
      <dgm:prSet/>
      <dgm:spPr/>
      <dgm:t>
        <a:bodyPr/>
        <a:lstStyle/>
        <a:p>
          <a:endParaRPr lang="en-GB"/>
        </a:p>
      </dgm:t>
    </dgm:pt>
    <dgm:pt modelId="{DC896131-35EA-4684-A509-D3A1A1169029}" type="sibTrans" cxnId="{AFBF8AF0-8136-433C-8F34-5453A7A575B5}">
      <dgm:prSet/>
      <dgm:spPr/>
      <dgm:t>
        <a:bodyPr/>
        <a:lstStyle/>
        <a:p>
          <a:endParaRPr lang="en-GB"/>
        </a:p>
      </dgm:t>
    </dgm:pt>
    <dgm:pt modelId="{E7D2DD4F-09AD-4F62-8826-1C21A24123D6}">
      <dgm:prSet phldrT="[Text]"/>
      <dgm:spPr/>
      <dgm:t>
        <a:bodyPr/>
        <a:lstStyle/>
        <a:p>
          <a:r>
            <a:rPr lang="en-GB" dirty="0" smtClean="0"/>
            <a:t>Parasites and diseases from the farmed fish may spread to wild fish</a:t>
          </a:r>
          <a:endParaRPr lang="en-GB" dirty="0"/>
        </a:p>
      </dgm:t>
    </dgm:pt>
    <dgm:pt modelId="{C79CD506-EE95-4C0E-AC9A-C3E9CD796B18}" type="parTrans" cxnId="{3B0B4CD9-8C50-4565-9E19-4EE03599FF62}">
      <dgm:prSet/>
      <dgm:spPr/>
      <dgm:t>
        <a:bodyPr/>
        <a:lstStyle/>
        <a:p>
          <a:endParaRPr lang="en-GB"/>
        </a:p>
      </dgm:t>
    </dgm:pt>
    <dgm:pt modelId="{26219739-1B26-45C6-856E-840D297A3441}" type="sibTrans" cxnId="{3B0B4CD9-8C50-4565-9E19-4EE03599FF62}">
      <dgm:prSet/>
      <dgm:spPr/>
      <dgm:t>
        <a:bodyPr/>
        <a:lstStyle/>
        <a:p>
          <a:endParaRPr lang="en-GB"/>
        </a:p>
      </dgm:t>
    </dgm:pt>
    <dgm:pt modelId="{DE256D89-EB7F-42B0-8980-1F3B0E0E6591}">
      <dgm:prSet phldrT="[Text]" custT="1"/>
      <dgm:spPr/>
      <dgm:t>
        <a:bodyPr/>
        <a:lstStyle/>
        <a:p>
          <a:r>
            <a:rPr lang="en-GB" sz="1400" dirty="0" smtClean="0"/>
            <a:t>Waste food, faeces and ammonia excreted by the fish can cause </a:t>
          </a:r>
          <a:r>
            <a:rPr lang="en-GB" sz="1400" dirty="0" err="1" smtClean="0"/>
            <a:t>eutrophication</a:t>
          </a:r>
          <a:r>
            <a:rPr lang="en-GB" sz="1400" dirty="0" smtClean="0"/>
            <a:t> and organic matter pollution.</a:t>
          </a:r>
          <a:endParaRPr lang="en-GB" sz="1400" dirty="0"/>
        </a:p>
      </dgm:t>
    </dgm:pt>
    <dgm:pt modelId="{6C91D5AD-946E-4B4F-9404-AF1D0F1680C8}" type="parTrans" cxnId="{63E37DA9-3582-4DD6-8FF1-7F3FE98E304E}">
      <dgm:prSet/>
      <dgm:spPr/>
      <dgm:t>
        <a:bodyPr/>
        <a:lstStyle/>
        <a:p>
          <a:endParaRPr lang="en-GB"/>
        </a:p>
      </dgm:t>
    </dgm:pt>
    <dgm:pt modelId="{30EF0139-63DC-429C-9C0A-A7B46B705BED}" type="sibTrans" cxnId="{63E37DA9-3582-4DD6-8FF1-7F3FE98E304E}">
      <dgm:prSet/>
      <dgm:spPr/>
      <dgm:t>
        <a:bodyPr/>
        <a:lstStyle/>
        <a:p>
          <a:endParaRPr lang="en-GB"/>
        </a:p>
      </dgm:t>
    </dgm:pt>
    <dgm:pt modelId="{49365E99-31AB-4E33-BF71-3A6F9071ACB1}">
      <dgm:prSet phldrT="[Text]" custT="1"/>
      <dgm:spPr/>
      <dgm:t>
        <a:bodyPr/>
        <a:lstStyle/>
        <a:p>
          <a:r>
            <a:rPr lang="en-GB" sz="1400" dirty="0" smtClean="0"/>
            <a:t>fed on food made from other fish which have to be caught</a:t>
          </a:r>
          <a:endParaRPr lang="en-GB" sz="1400" dirty="0"/>
        </a:p>
      </dgm:t>
    </dgm:pt>
    <dgm:pt modelId="{37822D62-4868-44C3-8277-E39B398A4D98}" type="parTrans" cxnId="{98CB8D57-486E-4628-B912-FB93EC509242}">
      <dgm:prSet/>
      <dgm:spPr/>
      <dgm:t>
        <a:bodyPr/>
        <a:lstStyle/>
        <a:p>
          <a:endParaRPr lang="en-GB"/>
        </a:p>
      </dgm:t>
    </dgm:pt>
    <dgm:pt modelId="{7C03B6F9-250F-48E5-867E-8A46B37760D3}" type="sibTrans" cxnId="{98CB8D57-486E-4628-B912-FB93EC509242}">
      <dgm:prSet/>
      <dgm:spPr/>
      <dgm:t>
        <a:bodyPr/>
        <a:lstStyle/>
        <a:p>
          <a:endParaRPr lang="en-GB"/>
        </a:p>
      </dgm:t>
    </dgm:pt>
    <dgm:pt modelId="{FAE1087F-EE63-4E9A-A3D0-12F3664A4063}" type="pres">
      <dgm:prSet presAssocID="{C1CB211E-4D03-418E-9505-AFD2B608AB9B}" presName="outerComposite" presStyleCnt="0">
        <dgm:presLayoutVars>
          <dgm:chMax val="2"/>
          <dgm:animLvl val="lvl"/>
          <dgm:resizeHandles val="exact"/>
        </dgm:presLayoutVars>
      </dgm:prSet>
      <dgm:spPr/>
      <dgm:t>
        <a:bodyPr/>
        <a:lstStyle/>
        <a:p>
          <a:endParaRPr lang="en-GB"/>
        </a:p>
      </dgm:t>
    </dgm:pt>
    <dgm:pt modelId="{C228345D-70C3-4048-B4ED-BC5850F7F93C}" type="pres">
      <dgm:prSet presAssocID="{C1CB211E-4D03-418E-9505-AFD2B608AB9B}" presName="dummyMaxCanvas" presStyleCnt="0"/>
      <dgm:spPr/>
    </dgm:pt>
    <dgm:pt modelId="{4BB10C79-4684-40B2-B309-ED62E353E0A0}" type="pres">
      <dgm:prSet presAssocID="{C1CB211E-4D03-418E-9505-AFD2B608AB9B}" presName="parentComposite" presStyleCnt="0"/>
      <dgm:spPr/>
    </dgm:pt>
    <dgm:pt modelId="{EE0E4E71-7522-41BC-A26F-9F88290A84DD}" type="pres">
      <dgm:prSet presAssocID="{C1CB211E-4D03-418E-9505-AFD2B608AB9B}" presName="parent1" presStyleLbl="alignAccFollowNode1" presStyleIdx="0" presStyleCnt="4" custLinFactNeighborX="10072" custLinFactNeighborY="65311">
        <dgm:presLayoutVars>
          <dgm:chMax val="4"/>
        </dgm:presLayoutVars>
      </dgm:prSet>
      <dgm:spPr/>
      <dgm:t>
        <a:bodyPr/>
        <a:lstStyle/>
        <a:p>
          <a:endParaRPr lang="en-GB"/>
        </a:p>
      </dgm:t>
    </dgm:pt>
    <dgm:pt modelId="{65064221-419A-4F89-9B32-096191B722D0}" type="pres">
      <dgm:prSet presAssocID="{C1CB211E-4D03-418E-9505-AFD2B608AB9B}" presName="parent2" presStyleLbl="alignAccFollowNode1" presStyleIdx="1" presStyleCnt="4" custLinFactNeighborX="14062" custLinFactNeighborY="17812">
        <dgm:presLayoutVars>
          <dgm:chMax val="4"/>
        </dgm:presLayoutVars>
      </dgm:prSet>
      <dgm:spPr/>
      <dgm:t>
        <a:bodyPr/>
        <a:lstStyle/>
        <a:p>
          <a:endParaRPr lang="en-GB"/>
        </a:p>
      </dgm:t>
    </dgm:pt>
    <dgm:pt modelId="{4B387350-0EED-4068-B01E-C9CE7BEECE97}" type="pres">
      <dgm:prSet presAssocID="{C1CB211E-4D03-418E-9505-AFD2B608AB9B}" presName="childrenComposite" presStyleCnt="0"/>
      <dgm:spPr/>
    </dgm:pt>
    <dgm:pt modelId="{076C07C5-7DD1-4AB2-9644-CAFBA0FBD84E}" type="pres">
      <dgm:prSet presAssocID="{C1CB211E-4D03-418E-9505-AFD2B608AB9B}" presName="dummyMaxCanvas_ChildArea" presStyleCnt="0"/>
      <dgm:spPr/>
    </dgm:pt>
    <dgm:pt modelId="{33507FD8-3E20-4310-BECA-F7EEA11C03AE}" type="pres">
      <dgm:prSet presAssocID="{C1CB211E-4D03-418E-9505-AFD2B608AB9B}" presName="fulcrum" presStyleLbl="alignAccFollowNode1" presStyleIdx="2" presStyleCnt="4"/>
      <dgm:spPr/>
    </dgm:pt>
    <dgm:pt modelId="{F0086FEE-3CEB-4C9A-A727-FF18DDC63402}" type="pres">
      <dgm:prSet presAssocID="{C1CB211E-4D03-418E-9505-AFD2B608AB9B}" presName="balance_23" presStyleLbl="alignAccFollowNode1" presStyleIdx="3" presStyleCnt="4">
        <dgm:presLayoutVars>
          <dgm:bulletEnabled val="1"/>
        </dgm:presLayoutVars>
      </dgm:prSet>
      <dgm:spPr/>
    </dgm:pt>
    <dgm:pt modelId="{A40C4A56-A329-45B4-A384-723BF7290814}" type="pres">
      <dgm:prSet presAssocID="{C1CB211E-4D03-418E-9505-AFD2B608AB9B}" presName="right_23_1" presStyleLbl="node1" presStyleIdx="0" presStyleCnt="5">
        <dgm:presLayoutVars>
          <dgm:bulletEnabled val="1"/>
        </dgm:presLayoutVars>
      </dgm:prSet>
      <dgm:spPr/>
      <dgm:t>
        <a:bodyPr/>
        <a:lstStyle/>
        <a:p>
          <a:endParaRPr lang="en-GB"/>
        </a:p>
      </dgm:t>
    </dgm:pt>
    <dgm:pt modelId="{490A0D69-E87E-46F2-9DFC-07557ED15020}" type="pres">
      <dgm:prSet presAssocID="{C1CB211E-4D03-418E-9505-AFD2B608AB9B}" presName="right_23_2" presStyleLbl="node1" presStyleIdx="1" presStyleCnt="5">
        <dgm:presLayoutVars>
          <dgm:bulletEnabled val="1"/>
        </dgm:presLayoutVars>
      </dgm:prSet>
      <dgm:spPr/>
      <dgm:t>
        <a:bodyPr/>
        <a:lstStyle/>
        <a:p>
          <a:endParaRPr lang="en-GB"/>
        </a:p>
      </dgm:t>
    </dgm:pt>
    <dgm:pt modelId="{769FDAE6-7144-4E07-80AA-027AB90D5141}" type="pres">
      <dgm:prSet presAssocID="{C1CB211E-4D03-418E-9505-AFD2B608AB9B}" presName="right_23_3" presStyleLbl="node1" presStyleIdx="2" presStyleCnt="5">
        <dgm:presLayoutVars>
          <dgm:bulletEnabled val="1"/>
        </dgm:presLayoutVars>
      </dgm:prSet>
      <dgm:spPr/>
      <dgm:t>
        <a:bodyPr/>
        <a:lstStyle/>
        <a:p>
          <a:endParaRPr lang="en-GB"/>
        </a:p>
      </dgm:t>
    </dgm:pt>
    <dgm:pt modelId="{18BDB91F-B2D3-4466-958E-669654B3AB52}" type="pres">
      <dgm:prSet presAssocID="{C1CB211E-4D03-418E-9505-AFD2B608AB9B}" presName="left_23_1" presStyleLbl="node1" presStyleIdx="3" presStyleCnt="5">
        <dgm:presLayoutVars>
          <dgm:bulletEnabled val="1"/>
        </dgm:presLayoutVars>
      </dgm:prSet>
      <dgm:spPr/>
      <dgm:t>
        <a:bodyPr/>
        <a:lstStyle/>
        <a:p>
          <a:endParaRPr lang="en-GB"/>
        </a:p>
      </dgm:t>
    </dgm:pt>
    <dgm:pt modelId="{3845C897-22BF-4C57-B836-69857329B264}" type="pres">
      <dgm:prSet presAssocID="{C1CB211E-4D03-418E-9505-AFD2B608AB9B}" presName="left_23_2" presStyleLbl="node1" presStyleIdx="4" presStyleCnt="5">
        <dgm:presLayoutVars>
          <dgm:bulletEnabled val="1"/>
        </dgm:presLayoutVars>
      </dgm:prSet>
      <dgm:spPr/>
      <dgm:t>
        <a:bodyPr/>
        <a:lstStyle/>
        <a:p>
          <a:endParaRPr lang="en-GB"/>
        </a:p>
      </dgm:t>
    </dgm:pt>
  </dgm:ptLst>
  <dgm:cxnLst>
    <dgm:cxn modelId="{B157EFAA-5234-42A3-86DC-AECB72C97923}" type="presOf" srcId="{49365E99-31AB-4E33-BF71-3A6F9071ACB1}" destId="{769FDAE6-7144-4E07-80AA-027AB90D5141}" srcOrd="0" destOrd="0" presId="urn:microsoft.com/office/officeart/2005/8/layout/balance1"/>
    <dgm:cxn modelId="{1F56006F-FBDD-4D0A-B206-9DE30E6A589A}" type="presOf" srcId="{DF6FF18F-5433-4722-9DB9-51221595D59E}" destId="{18BDB91F-B2D3-4466-958E-669654B3AB52}" srcOrd="0" destOrd="0" presId="urn:microsoft.com/office/officeart/2005/8/layout/balance1"/>
    <dgm:cxn modelId="{63E37DA9-3582-4DD6-8FF1-7F3FE98E304E}" srcId="{C4A8C54E-B3F4-4AAC-9B18-41328D0D62DD}" destId="{DE256D89-EB7F-42B0-8980-1F3B0E0E6591}" srcOrd="1" destOrd="0" parTransId="{6C91D5AD-946E-4B4F-9404-AF1D0F1680C8}" sibTransId="{30EF0139-63DC-429C-9C0A-A7B46B705BED}"/>
    <dgm:cxn modelId="{ED0E7236-6ACF-4B02-9424-1721DEAC7C66}" srcId="{C1CB211E-4D03-418E-9505-AFD2B608AB9B}" destId="{AB270EC1-6ADF-4F85-A4A5-193CAB687E0A}" srcOrd="0" destOrd="0" parTransId="{7113E863-53BF-45FB-A0BE-33A1157F9C78}" sibTransId="{8872CB95-5AF1-4C76-BD83-C8AF84D19DB9}"/>
    <dgm:cxn modelId="{98CB8D57-486E-4628-B912-FB93EC509242}" srcId="{C4A8C54E-B3F4-4AAC-9B18-41328D0D62DD}" destId="{49365E99-31AB-4E33-BF71-3A6F9071ACB1}" srcOrd="2" destOrd="0" parTransId="{37822D62-4868-44C3-8277-E39B398A4D98}" sibTransId="{7C03B6F9-250F-48E5-867E-8A46B37760D3}"/>
    <dgm:cxn modelId="{9E412CC1-C01D-4A00-97C9-9B3FED813CEE}" srcId="{AB270EC1-6ADF-4F85-A4A5-193CAB687E0A}" destId="{DF6FF18F-5433-4722-9DB9-51221595D59E}" srcOrd="0" destOrd="0" parTransId="{181B1487-018F-486F-AE6F-4A9D74C9071A}" sibTransId="{BCA4BA28-58BB-4A99-9355-85E233EB2BD0}"/>
    <dgm:cxn modelId="{33B6EC24-C19B-459D-9843-0D3DAF9FCD48}" type="presOf" srcId="{C1CB211E-4D03-418E-9505-AFD2B608AB9B}" destId="{FAE1087F-EE63-4E9A-A3D0-12F3664A4063}" srcOrd="0" destOrd="0" presId="urn:microsoft.com/office/officeart/2005/8/layout/balance1"/>
    <dgm:cxn modelId="{8597C054-0F6E-4772-A389-F670AF0C5BFB}" type="presOf" srcId="{C4A8C54E-B3F4-4AAC-9B18-41328D0D62DD}" destId="{65064221-419A-4F89-9B32-096191B722D0}" srcOrd="0" destOrd="0" presId="urn:microsoft.com/office/officeart/2005/8/layout/balance1"/>
    <dgm:cxn modelId="{742C4A79-13C8-40AB-BFEC-C3AC740A3376}" type="presOf" srcId="{E7D2DD4F-09AD-4F62-8826-1C21A24123D6}" destId="{A40C4A56-A329-45B4-A384-723BF7290814}" srcOrd="0" destOrd="0" presId="urn:microsoft.com/office/officeart/2005/8/layout/balance1"/>
    <dgm:cxn modelId="{6026F479-2335-45F4-B6CD-993468116435}" type="presOf" srcId="{AB270EC1-6ADF-4F85-A4A5-193CAB687E0A}" destId="{EE0E4E71-7522-41BC-A26F-9F88290A84DD}" srcOrd="0" destOrd="0" presId="urn:microsoft.com/office/officeart/2005/8/layout/balance1"/>
    <dgm:cxn modelId="{3B0B4CD9-8C50-4565-9E19-4EE03599FF62}" srcId="{C4A8C54E-B3F4-4AAC-9B18-41328D0D62DD}" destId="{E7D2DD4F-09AD-4F62-8826-1C21A24123D6}" srcOrd="0" destOrd="0" parTransId="{C79CD506-EE95-4C0E-AC9A-C3E9CD796B18}" sibTransId="{26219739-1B26-45C6-856E-840D297A3441}"/>
    <dgm:cxn modelId="{ECF0D8F0-8DD2-4F36-BCC7-79FE74BADA1E}" srcId="{AB270EC1-6ADF-4F85-A4A5-193CAB687E0A}" destId="{9E3558DF-69DC-499B-A118-205F0ED4BECC}" srcOrd="1" destOrd="0" parTransId="{FA5A3C8C-D7B7-474E-B455-EFD96BB34941}" sibTransId="{DC1377D2-DB80-4932-AC69-2B1B67A41673}"/>
    <dgm:cxn modelId="{5FC5CABA-8B5E-41C7-A08C-8F4590DE7218}" type="presOf" srcId="{DE256D89-EB7F-42B0-8980-1F3B0E0E6591}" destId="{490A0D69-E87E-46F2-9DFC-07557ED15020}" srcOrd="0" destOrd="0" presId="urn:microsoft.com/office/officeart/2005/8/layout/balance1"/>
    <dgm:cxn modelId="{AFBF8AF0-8136-433C-8F34-5453A7A575B5}" srcId="{C1CB211E-4D03-418E-9505-AFD2B608AB9B}" destId="{C4A8C54E-B3F4-4AAC-9B18-41328D0D62DD}" srcOrd="1" destOrd="0" parTransId="{A727BB56-E63A-4F87-B0A7-E010036DA5BC}" sibTransId="{DC896131-35EA-4684-A509-D3A1A1169029}"/>
    <dgm:cxn modelId="{DCF72067-8BFA-4C96-BF92-B28296DF0223}" type="presOf" srcId="{9E3558DF-69DC-499B-A118-205F0ED4BECC}" destId="{3845C897-22BF-4C57-B836-69857329B264}" srcOrd="0" destOrd="0" presId="urn:microsoft.com/office/officeart/2005/8/layout/balance1"/>
    <dgm:cxn modelId="{F56247F8-83DD-451F-9B13-999EE1D76A74}" type="presParOf" srcId="{FAE1087F-EE63-4E9A-A3D0-12F3664A4063}" destId="{C228345D-70C3-4048-B4ED-BC5850F7F93C}" srcOrd="0" destOrd="0" presId="urn:microsoft.com/office/officeart/2005/8/layout/balance1"/>
    <dgm:cxn modelId="{93DADF66-CF41-4DC9-9DA8-C1806DD831DE}" type="presParOf" srcId="{FAE1087F-EE63-4E9A-A3D0-12F3664A4063}" destId="{4BB10C79-4684-40B2-B309-ED62E353E0A0}" srcOrd="1" destOrd="0" presId="urn:microsoft.com/office/officeart/2005/8/layout/balance1"/>
    <dgm:cxn modelId="{6B038F01-7F36-4551-BE75-A312909F9FF2}" type="presParOf" srcId="{4BB10C79-4684-40B2-B309-ED62E353E0A0}" destId="{EE0E4E71-7522-41BC-A26F-9F88290A84DD}" srcOrd="0" destOrd="0" presId="urn:microsoft.com/office/officeart/2005/8/layout/balance1"/>
    <dgm:cxn modelId="{14306775-597E-4185-8CD8-0293F8873D71}" type="presParOf" srcId="{4BB10C79-4684-40B2-B309-ED62E353E0A0}" destId="{65064221-419A-4F89-9B32-096191B722D0}" srcOrd="1" destOrd="0" presId="urn:microsoft.com/office/officeart/2005/8/layout/balance1"/>
    <dgm:cxn modelId="{D1DA7C93-2BB3-40FB-80A2-492BB05FBD88}" type="presParOf" srcId="{FAE1087F-EE63-4E9A-A3D0-12F3664A4063}" destId="{4B387350-0EED-4068-B01E-C9CE7BEECE97}" srcOrd="2" destOrd="0" presId="urn:microsoft.com/office/officeart/2005/8/layout/balance1"/>
    <dgm:cxn modelId="{BD14293D-81CE-4716-9D9C-7EA2B5A06AC1}" type="presParOf" srcId="{4B387350-0EED-4068-B01E-C9CE7BEECE97}" destId="{076C07C5-7DD1-4AB2-9644-CAFBA0FBD84E}" srcOrd="0" destOrd="0" presId="urn:microsoft.com/office/officeart/2005/8/layout/balance1"/>
    <dgm:cxn modelId="{6D5CBFE2-D738-4F69-898E-03CF55D901F6}" type="presParOf" srcId="{4B387350-0EED-4068-B01E-C9CE7BEECE97}" destId="{33507FD8-3E20-4310-BECA-F7EEA11C03AE}" srcOrd="1" destOrd="0" presId="urn:microsoft.com/office/officeart/2005/8/layout/balance1"/>
    <dgm:cxn modelId="{FC921F24-E214-4F10-A256-E494087CC1DC}" type="presParOf" srcId="{4B387350-0EED-4068-B01E-C9CE7BEECE97}" destId="{F0086FEE-3CEB-4C9A-A727-FF18DDC63402}" srcOrd="2" destOrd="0" presId="urn:microsoft.com/office/officeart/2005/8/layout/balance1"/>
    <dgm:cxn modelId="{1443C96F-CA39-40AB-B8DE-7DAB58DF26DB}" type="presParOf" srcId="{4B387350-0EED-4068-B01E-C9CE7BEECE97}" destId="{A40C4A56-A329-45B4-A384-723BF7290814}" srcOrd="3" destOrd="0" presId="urn:microsoft.com/office/officeart/2005/8/layout/balance1"/>
    <dgm:cxn modelId="{136BA087-6C78-4AAC-8A3D-5CA2617F5B59}" type="presParOf" srcId="{4B387350-0EED-4068-B01E-C9CE7BEECE97}" destId="{490A0D69-E87E-46F2-9DFC-07557ED15020}" srcOrd="4" destOrd="0" presId="urn:microsoft.com/office/officeart/2005/8/layout/balance1"/>
    <dgm:cxn modelId="{BF635833-A54E-441E-AD1A-A87B14C4C14B}" type="presParOf" srcId="{4B387350-0EED-4068-B01E-C9CE7BEECE97}" destId="{769FDAE6-7144-4E07-80AA-027AB90D5141}" srcOrd="5" destOrd="0" presId="urn:microsoft.com/office/officeart/2005/8/layout/balance1"/>
    <dgm:cxn modelId="{F1131B60-CC8B-4BF2-88B4-3284ECB4629D}" type="presParOf" srcId="{4B387350-0EED-4068-B01E-C9CE7BEECE97}" destId="{18BDB91F-B2D3-4466-958E-669654B3AB52}" srcOrd="6" destOrd="0" presId="urn:microsoft.com/office/officeart/2005/8/layout/balance1"/>
    <dgm:cxn modelId="{2A7AADCB-56C5-4750-8DCE-1E58531216B1}" type="presParOf" srcId="{4B387350-0EED-4068-B01E-C9CE7BEECE97}" destId="{3845C897-22BF-4C57-B836-69857329B264}" srcOrd="7" destOrd="0" presId="urn:microsoft.com/office/officeart/2005/8/layout/balanc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471978F-0093-4C6A-AFFC-2B378EF8C578}" type="doc">
      <dgm:prSet loTypeId="urn:microsoft.com/office/officeart/2005/8/layout/hList7#1" loCatId="list" qsTypeId="urn:microsoft.com/office/officeart/2005/8/quickstyle/simple1" qsCatId="simple" csTypeId="urn:microsoft.com/office/officeart/2005/8/colors/accent1_2" csCatId="accent1" phldr="1"/>
      <dgm:spPr/>
      <dgm:t>
        <a:bodyPr/>
        <a:lstStyle/>
        <a:p>
          <a:endParaRPr lang="en-GB"/>
        </a:p>
      </dgm:t>
    </dgm:pt>
    <dgm:pt modelId="{FE872EF4-F7E3-409E-B95E-913BB97B37FE}">
      <dgm:prSet/>
      <dgm:spPr/>
      <dgm:t>
        <a:bodyPr/>
        <a:lstStyle/>
        <a:p>
          <a:pPr rtl="0"/>
          <a:r>
            <a:rPr lang="en-GB" dirty="0" smtClean="0"/>
            <a:t>larger, more powerful boats with engines, rather than small sailing vessels;</a:t>
          </a:r>
          <a:endParaRPr lang="en-GB" dirty="0"/>
        </a:p>
      </dgm:t>
    </dgm:pt>
    <dgm:pt modelId="{9CC86A9A-7026-469E-86A7-10A6A8734BC1}" type="parTrans" cxnId="{F08E261E-812F-4BA5-8FD4-26FDED1FB9BE}">
      <dgm:prSet/>
      <dgm:spPr/>
      <dgm:t>
        <a:bodyPr/>
        <a:lstStyle/>
        <a:p>
          <a:endParaRPr lang="en-GB"/>
        </a:p>
      </dgm:t>
    </dgm:pt>
    <dgm:pt modelId="{4AF7B6FC-01AA-4ECE-B54E-B51C7BD33A92}" type="sibTrans" cxnId="{F08E261E-812F-4BA5-8FD4-26FDED1FB9BE}">
      <dgm:prSet/>
      <dgm:spPr/>
      <dgm:t>
        <a:bodyPr/>
        <a:lstStyle/>
        <a:p>
          <a:endParaRPr lang="en-GB"/>
        </a:p>
      </dgm:t>
    </dgm:pt>
    <dgm:pt modelId="{7373F2ED-B056-4B8A-AFC8-BBDC78811012}">
      <dgm:prSet/>
      <dgm:spPr/>
      <dgm:t>
        <a:bodyPr/>
        <a:lstStyle/>
        <a:p>
          <a:pPr rtl="0"/>
          <a:r>
            <a:rPr lang="en-GB" dirty="0" smtClean="0"/>
            <a:t>sonar and echo-sounding equipment – ‘underwater radar’ (but using sound rather than radio waves) which allows fishing boats to locate shoals of fish much more easily;</a:t>
          </a:r>
          <a:endParaRPr lang="en-GB" dirty="0"/>
        </a:p>
      </dgm:t>
    </dgm:pt>
    <dgm:pt modelId="{55B837E6-8EEA-4180-9891-99AB8DA545E8}" type="parTrans" cxnId="{89F28A8C-D752-499B-842C-ADD5A00A3CD9}">
      <dgm:prSet/>
      <dgm:spPr/>
      <dgm:t>
        <a:bodyPr/>
        <a:lstStyle/>
        <a:p>
          <a:endParaRPr lang="en-GB"/>
        </a:p>
      </dgm:t>
    </dgm:pt>
    <dgm:pt modelId="{FE6ADF13-6D4E-449E-A393-9493FF301E11}" type="sibTrans" cxnId="{89F28A8C-D752-499B-842C-ADD5A00A3CD9}">
      <dgm:prSet/>
      <dgm:spPr/>
      <dgm:t>
        <a:bodyPr/>
        <a:lstStyle/>
        <a:p>
          <a:endParaRPr lang="en-GB"/>
        </a:p>
      </dgm:t>
    </dgm:pt>
    <dgm:pt modelId="{8EF1E0AB-84C3-4D14-B7C6-8A293A5A8791}">
      <dgm:prSet/>
      <dgm:spPr/>
      <dgm:t>
        <a:bodyPr/>
        <a:lstStyle/>
        <a:p>
          <a:pPr rtl="0"/>
          <a:r>
            <a:rPr lang="en-GB" dirty="0" smtClean="0"/>
            <a:t>nylon nets and lines which are lighter and stronger (and can therefore be much larger) than earlier ones which were made from natural fibres;</a:t>
          </a:r>
          <a:endParaRPr lang="en-GB" dirty="0"/>
        </a:p>
      </dgm:t>
    </dgm:pt>
    <dgm:pt modelId="{9418F541-7DA6-4C95-9DB1-F1F53E66A0E8}" type="parTrans" cxnId="{4330848E-5E5A-4202-A040-80B44FE5DF02}">
      <dgm:prSet/>
      <dgm:spPr/>
      <dgm:t>
        <a:bodyPr/>
        <a:lstStyle/>
        <a:p>
          <a:endParaRPr lang="en-GB"/>
        </a:p>
      </dgm:t>
    </dgm:pt>
    <dgm:pt modelId="{39AE56B8-FD67-4F72-9793-2FCA9CBF96E4}" type="sibTrans" cxnId="{4330848E-5E5A-4202-A040-80B44FE5DF02}">
      <dgm:prSet/>
      <dgm:spPr/>
      <dgm:t>
        <a:bodyPr/>
        <a:lstStyle/>
        <a:p>
          <a:endParaRPr lang="en-GB"/>
        </a:p>
      </dgm:t>
    </dgm:pt>
    <dgm:pt modelId="{4DCD5755-18A9-4340-A13E-22647177E377}">
      <dgm:prSet/>
      <dgm:spPr/>
      <dgm:t>
        <a:bodyPr/>
        <a:lstStyle/>
        <a:p>
          <a:pPr rtl="0"/>
          <a:r>
            <a:rPr lang="en-GB" dirty="0" smtClean="0"/>
            <a:t>use of factory ships which allow fish to be processed at sea, allowing fishing boats to spend much longer periods of time on the fishing grounds. </a:t>
          </a:r>
          <a:endParaRPr lang="en-GB" dirty="0"/>
        </a:p>
      </dgm:t>
    </dgm:pt>
    <dgm:pt modelId="{13469932-EDA3-49FA-8142-A64D787B5AB2}" type="parTrans" cxnId="{3659467A-3DC4-441F-8554-CAAE34A02155}">
      <dgm:prSet/>
      <dgm:spPr/>
      <dgm:t>
        <a:bodyPr/>
        <a:lstStyle/>
        <a:p>
          <a:endParaRPr lang="en-GB"/>
        </a:p>
      </dgm:t>
    </dgm:pt>
    <dgm:pt modelId="{13B29EE7-7F90-468C-8406-425C4DAEEFC6}" type="sibTrans" cxnId="{3659467A-3DC4-441F-8554-CAAE34A02155}">
      <dgm:prSet/>
      <dgm:spPr/>
      <dgm:t>
        <a:bodyPr/>
        <a:lstStyle/>
        <a:p>
          <a:endParaRPr lang="en-GB"/>
        </a:p>
      </dgm:t>
    </dgm:pt>
    <dgm:pt modelId="{7939D326-459E-4303-9F40-C9ED0A1E3EE0}" type="pres">
      <dgm:prSet presAssocID="{4471978F-0093-4C6A-AFFC-2B378EF8C578}" presName="Name0" presStyleCnt="0">
        <dgm:presLayoutVars>
          <dgm:dir/>
          <dgm:resizeHandles val="exact"/>
        </dgm:presLayoutVars>
      </dgm:prSet>
      <dgm:spPr/>
      <dgm:t>
        <a:bodyPr/>
        <a:lstStyle/>
        <a:p>
          <a:endParaRPr lang="en-GB"/>
        </a:p>
      </dgm:t>
    </dgm:pt>
    <dgm:pt modelId="{549F7698-8975-41B5-8928-C137D817F73F}" type="pres">
      <dgm:prSet presAssocID="{4471978F-0093-4C6A-AFFC-2B378EF8C578}" presName="fgShape" presStyleLbl="fgShp" presStyleIdx="0" presStyleCnt="1"/>
      <dgm:spPr/>
    </dgm:pt>
    <dgm:pt modelId="{A3FCE6C6-8E76-4C3E-95BE-DA7149F7CA8B}" type="pres">
      <dgm:prSet presAssocID="{4471978F-0093-4C6A-AFFC-2B378EF8C578}" presName="linComp" presStyleCnt="0"/>
      <dgm:spPr/>
    </dgm:pt>
    <dgm:pt modelId="{571D0B60-F011-4EBF-97F5-63B4B8944E5E}" type="pres">
      <dgm:prSet presAssocID="{FE872EF4-F7E3-409E-B95E-913BB97B37FE}" presName="compNode" presStyleCnt="0"/>
      <dgm:spPr/>
    </dgm:pt>
    <dgm:pt modelId="{AFCEBE09-FC59-4F31-BEB9-AA043B80A087}" type="pres">
      <dgm:prSet presAssocID="{FE872EF4-F7E3-409E-B95E-913BB97B37FE}" presName="bkgdShape" presStyleLbl="node1" presStyleIdx="0" presStyleCnt="4"/>
      <dgm:spPr/>
      <dgm:t>
        <a:bodyPr/>
        <a:lstStyle/>
        <a:p>
          <a:endParaRPr lang="en-GB"/>
        </a:p>
      </dgm:t>
    </dgm:pt>
    <dgm:pt modelId="{BD092531-933C-4836-AB6C-458BC65034E1}" type="pres">
      <dgm:prSet presAssocID="{FE872EF4-F7E3-409E-B95E-913BB97B37FE}" presName="nodeTx" presStyleLbl="node1" presStyleIdx="0" presStyleCnt="4">
        <dgm:presLayoutVars>
          <dgm:bulletEnabled val="1"/>
        </dgm:presLayoutVars>
      </dgm:prSet>
      <dgm:spPr/>
      <dgm:t>
        <a:bodyPr/>
        <a:lstStyle/>
        <a:p>
          <a:endParaRPr lang="en-GB"/>
        </a:p>
      </dgm:t>
    </dgm:pt>
    <dgm:pt modelId="{A4DE5EC9-0D4C-40DE-AFA4-88B990F13C86}" type="pres">
      <dgm:prSet presAssocID="{FE872EF4-F7E3-409E-B95E-913BB97B37FE}" presName="invisiNode" presStyleLbl="node1" presStyleIdx="0" presStyleCnt="4"/>
      <dgm:spPr/>
    </dgm:pt>
    <dgm:pt modelId="{33ED93CF-147B-4E68-867C-F1F0E9E4E4E8}" type="pres">
      <dgm:prSet presAssocID="{FE872EF4-F7E3-409E-B95E-913BB97B37FE}" presName="imagNode" presStyleLbl="fgImgPlace1" presStyleIdx="0" presStyleCnt="4"/>
      <dgm:spPr>
        <a:blipFill rotWithShape="0">
          <a:blip xmlns:r="http://schemas.openxmlformats.org/officeDocument/2006/relationships" r:embed="rId1"/>
          <a:stretch>
            <a:fillRect/>
          </a:stretch>
        </a:blipFill>
      </dgm:spPr>
    </dgm:pt>
    <dgm:pt modelId="{657AE67E-A09A-47D9-8660-49D31AAB036F}" type="pres">
      <dgm:prSet presAssocID="{4AF7B6FC-01AA-4ECE-B54E-B51C7BD33A92}" presName="sibTrans" presStyleLbl="sibTrans2D1" presStyleIdx="0" presStyleCnt="0"/>
      <dgm:spPr/>
      <dgm:t>
        <a:bodyPr/>
        <a:lstStyle/>
        <a:p>
          <a:endParaRPr lang="en-GB"/>
        </a:p>
      </dgm:t>
    </dgm:pt>
    <dgm:pt modelId="{FED039BE-588C-49C4-BB60-881129D537B3}" type="pres">
      <dgm:prSet presAssocID="{7373F2ED-B056-4B8A-AFC8-BBDC78811012}" presName="compNode" presStyleCnt="0"/>
      <dgm:spPr/>
    </dgm:pt>
    <dgm:pt modelId="{5D6F654C-0436-4B66-BD29-6DF45EE7691E}" type="pres">
      <dgm:prSet presAssocID="{7373F2ED-B056-4B8A-AFC8-BBDC78811012}" presName="bkgdShape" presStyleLbl="node1" presStyleIdx="1" presStyleCnt="4"/>
      <dgm:spPr/>
      <dgm:t>
        <a:bodyPr/>
        <a:lstStyle/>
        <a:p>
          <a:endParaRPr lang="en-GB"/>
        </a:p>
      </dgm:t>
    </dgm:pt>
    <dgm:pt modelId="{EBC0C6A4-1C7D-4575-AACB-69E3465ED7DD}" type="pres">
      <dgm:prSet presAssocID="{7373F2ED-B056-4B8A-AFC8-BBDC78811012}" presName="nodeTx" presStyleLbl="node1" presStyleIdx="1" presStyleCnt="4">
        <dgm:presLayoutVars>
          <dgm:bulletEnabled val="1"/>
        </dgm:presLayoutVars>
      </dgm:prSet>
      <dgm:spPr/>
      <dgm:t>
        <a:bodyPr/>
        <a:lstStyle/>
        <a:p>
          <a:endParaRPr lang="en-GB"/>
        </a:p>
      </dgm:t>
    </dgm:pt>
    <dgm:pt modelId="{59F47E37-1AD1-4841-B538-4AA5D17247FF}" type="pres">
      <dgm:prSet presAssocID="{7373F2ED-B056-4B8A-AFC8-BBDC78811012}" presName="invisiNode" presStyleLbl="node1" presStyleIdx="1" presStyleCnt="4"/>
      <dgm:spPr/>
    </dgm:pt>
    <dgm:pt modelId="{33590504-7A4D-498C-B3D9-9E3389969BA6}" type="pres">
      <dgm:prSet presAssocID="{7373F2ED-B056-4B8A-AFC8-BBDC78811012}" presName="imagNode" presStyleLbl="fgImgPlace1" presStyleIdx="1" presStyleCnt="4"/>
      <dgm:spPr>
        <a:blipFill rotWithShape="0">
          <a:blip xmlns:r="http://schemas.openxmlformats.org/officeDocument/2006/relationships" r:embed="rId2"/>
          <a:stretch>
            <a:fillRect/>
          </a:stretch>
        </a:blipFill>
      </dgm:spPr>
    </dgm:pt>
    <dgm:pt modelId="{CFB63242-3D5A-4EB6-B881-37D8F91B0B32}" type="pres">
      <dgm:prSet presAssocID="{FE6ADF13-6D4E-449E-A393-9493FF301E11}" presName="sibTrans" presStyleLbl="sibTrans2D1" presStyleIdx="0" presStyleCnt="0"/>
      <dgm:spPr/>
      <dgm:t>
        <a:bodyPr/>
        <a:lstStyle/>
        <a:p>
          <a:endParaRPr lang="en-GB"/>
        </a:p>
      </dgm:t>
    </dgm:pt>
    <dgm:pt modelId="{D7668218-D451-43C4-B84F-22CE9DC2E406}" type="pres">
      <dgm:prSet presAssocID="{8EF1E0AB-84C3-4D14-B7C6-8A293A5A8791}" presName="compNode" presStyleCnt="0"/>
      <dgm:spPr/>
    </dgm:pt>
    <dgm:pt modelId="{033CC1B6-E2C6-4B68-86D6-F93C14E6FE86}" type="pres">
      <dgm:prSet presAssocID="{8EF1E0AB-84C3-4D14-B7C6-8A293A5A8791}" presName="bkgdShape" presStyleLbl="node1" presStyleIdx="2" presStyleCnt="4"/>
      <dgm:spPr/>
      <dgm:t>
        <a:bodyPr/>
        <a:lstStyle/>
        <a:p>
          <a:endParaRPr lang="en-GB"/>
        </a:p>
      </dgm:t>
    </dgm:pt>
    <dgm:pt modelId="{F82C3DAA-B16A-46B6-8F4A-285298A08661}" type="pres">
      <dgm:prSet presAssocID="{8EF1E0AB-84C3-4D14-B7C6-8A293A5A8791}" presName="nodeTx" presStyleLbl="node1" presStyleIdx="2" presStyleCnt="4">
        <dgm:presLayoutVars>
          <dgm:bulletEnabled val="1"/>
        </dgm:presLayoutVars>
      </dgm:prSet>
      <dgm:spPr/>
      <dgm:t>
        <a:bodyPr/>
        <a:lstStyle/>
        <a:p>
          <a:endParaRPr lang="en-GB"/>
        </a:p>
      </dgm:t>
    </dgm:pt>
    <dgm:pt modelId="{4BFA5323-C134-488D-84F8-AED99EBD64FA}" type="pres">
      <dgm:prSet presAssocID="{8EF1E0AB-84C3-4D14-B7C6-8A293A5A8791}" presName="invisiNode" presStyleLbl="node1" presStyleIdx="2" presStyleCnt="4"/>
      <dgm:spPr/>
    </dgm:pt>
    <dgm:pt modelId="{87D352A9-3F1B-4EF0-8CFA-0BB4D304F093}" type="pres">
      <dgm:prSet presAssocID="{8EF1E0AB-84C3-4D14-B7C6-8A293A5A8791}" presName="imagNode" presStyleLbl="fgImgPlace1" presStyleIdx="2" presStyleCnt="4"/>
      <dgm:spPr>
        <a:blipFill rotWithShape="0">
          <a:blip xmlns:r="http://schemas.openxmlformats.org/officeDocument/2006/relationships" r:embed="rId3"/>
          <a:stretch>
            <a:fillRect/>
          </a:stretch>
        </a:blipFill>
      </dgm:spPr>
    </dgm:pt>
    <dgm:pt modelId="{FFBD3EB3-771F-4725-B982-BF5FDA284A9A}" type="pres">
      <dgm:prSet presAssocID="{39AE56B8-FD67-4F72-9793-2FCA9CBF96E4}" presName="sibTrans" presStyleLbl="sibTrans2D1" presStyleIdx="0" presStyleCnt="0"/>
      <dgm:spPr/>
      <dgm:t>
        <a:bodyPr/>
        <a:lstStyle/>
        <a:p>
          <a:endParaRPr lang="en-GB"/>
        </a:p>
      </dgm:t>
    </dgm:pt>
    <dgm:pt modelId="{B121931C-41BA-4839-BABB-299FB8A8293A}" type="pres">
      <dgm:prSet presAssocID="{4DCD5755-18A9-4340-A13E-22647177E377}" presName="compNode" presStyleCnt="0"/>
      <dgm:spPr/>
    </dgm:pt>
    <dgm:pt modelId="{684039BA-A9D7-476C-98B5-CEB7F9ACFDE4}" type="pres">
      <dgm:prSet presAssocID="{4DCD5755-18A9-4340-A13E-22647177E377}" presName="bkgdShape" presStyleLbl="node1" presStyleIdx="3" presStyleCnt="4"/>
      <dgm:spPr/>
      <dgm:t>
        <a:bodyPr/>
        <a:lstStyle/>
        <a:p>
          <a:endParaRPr lang="en-GB"/>
        </a:p>
      </dgm:t>
    </dgm:pt>
    <dgm:pt modelId="{0B980746-C817-4E76-9D27-CBC1C6C424E1}" type="pres">
      <dgm:prSet presAssocID="{4DCD5755-18A9-4340-A13E-22647177E377}" presName="nodeTx" presStyleLbl="node1" presStyleIdx="3" presStyleCnt="4">
        <dgm:presLayoutVars>
          <dgm:bulletEnabled val="1"/>
        </dgm:presLayoutVars>
      </dgm:prSet>
      <dgm:spPr/>
      <dgm:t>
        <a:bodyPr/>
        <a:lstStyle/>
        <a:p>
          <a:endParaRPr lang="en-GB"/>
        </a:p>
      </dgm:t>
    </dgm:pt>
    <dgm:pt modelId="{CBA0BD8C-8E42-4BF6-A552-D9DE9F2002E1}" type="pres">
      <dgm:prSet presAssocID="{4DCD5755-18A9-4340-A13E-22647177E377}" presName="invisiNode" presStyleLbl="node1" presStyleIdx="3" presStyleCnt="4"/>
      <dgm:spPr/>
    </dgm:pt>
    <dgm:pt modelId="{6DDBE3E0-C8AE-4905-8E38-204E71FBC7E6}" type="pres">
      <dgm:prSet presAssocID="{4DCD5755-18A9-4340-A13E-22647177E377}" presName="imagNode" presStyleLbl="fgImgPlace1" presStyleIdx="3" presStyleCnt="4"/>
      <dgm:spPr>
        <a:blipFill rotWithShape="0">
          <a:blip xmlns:r="http://schemas.openxmlformats.org/officeDocument/2006/relationships" r:embed="rId4"/>
          <a:stretch>
            <a:fillRect/>
          </a:stretch>
        </a:blipFill>
      </dgm:spPr>
    </dgm:pt>
  </dgm:ptLst>
  <dgm:cxnLst>
    <dgm:cxn modelId="{38DD310B-3CEF-4AC5-8844-4F72BE265BA0}" type="presOf" srcId="{4DCD5755-18A9-4340-A13E-22647177E377}" destId="{684039BA-A9D7-476C-98B5-CEB7F9ACFDE4}" srcOrd="0" destOrd="0" presId="urn:microsoft.com/office/officeart/2005/8/layout/hList7#1"/>
    <dgm:cxn modelId="{F000F9E6-8C61-4452-B3E2-E146FE3BEA43}" type="presOf" srcId="{FE872EF4-F7E3-409E-B95E-913BB97B37FE}" destId="{AFCEBE09-FC59-4F31-BEB9-AA043B80A087}" srcOrd="0" destOrd="0" presId="urn:microsoft.com/office/officeart/2005/8/layout/hList7#1"/>
    <dgm:cxn modelId="{4330848E-5E5A-4202-A040-80B44FE5DF02}" srcId="{4471978F-0093-4C6A-AFFC-2B378EF8C578}" destId="{8EF1E0AB-84C3-4D14-B7C6-8A293A5A8791}" srcOrd="2" destOrd="0" parTransId="{9418F541-7DA6-4C95-9DB1-F1F53E66A0E8}" sibTransId="{39AE56B8-FD67-4F72-9793-2FCA9CBF96E4}"/>
    <dgm:cxn modelId="{3457EC4D-36A2-4787-A6B6-6108E07C0EB4}" type="presOf" srcId="{7373F2ED-B056-4B8A-AFC8-BBDC78811012}" destId="{EBC0C6A4-1C7D-4575-AACB-69E3465ED7DD}" srcOrd="1" destOrd="0" presId="urn:microsoft.com/office/officeart/2005/8/layout/hList7#1"/>
    <dgm:cxn modelId="{35E19DC1-A303-40FE-B477-B4A218E9B85D}" type="presOf" srcId="{8EF1E0AB-84C3-4D14-B7C6-8A293A5A8791}" destId="{033CC1B6-E2C6-4B68-86D6-F93C14E6FE86}" srcOrd="0" destOrd="0" presId="urn:microsoft.com/office/officeart/2005/8/layout/hList7#1"/>
    <dgm:cxn modelId="{F737DFC9-01C9-48DF-B1B3-CC4EB70BA6A2}" type="presOf" srcId="{7373F2ED-B056-4B8A-AFC8-BBDC78811012}" destId="{5D6F654C-0436-4B66-BD29-6DF45EE7691E}" srcOrd="0" destOrd="0" presId="urn:microsoft.com/office/officeart/2005/8/layout/hList7#1"/>
    <dgm:cxn modelId="{3E62A111-64E7-4BEA-8E60-2242F5DB4D68}" type="presOf" srcId="{FE872EF4-F7E3-409E-B95E-913BB97B37FE}" destId="{BD092531-933C-4836-AB6C-458BC65034E1}" srcOrd="1" destOrd="0" presId="urn:microsoft.com/office/officeart/2005/8/layout/hList7#1"/>
    <dgm:cxn modelId="{F08E261E-812F-4BA5-8FD4-26FDED1FB9BE}" srcId="{4471978F-0093-4C6A-AFFC-2B378EF8C578}" destId="{FE872EF4-F7E3-409E-B95E-913BB97B37FE}" srcOrd="0" destOrd="0" parTransId="{9CC86A9A-7026-469E-86A7-10A6A8734BC1}" sibTransId="{4AF7B6FC-01AA-4ECE-B54E-B51C7BD33A92}"/>
    <dgm:cxn modelId="{C7F49B04-70CC-4F23-9995-F3B9C534B2D1}" type="presOf" srcId="{4471978F-0093-4C6A-AFFC-2B378EF8C578}" destId="{7939D326-459E-4303-9F40-C9ED0A1E3EE0}" srcOrd="0" destOrd="0" presId="urn:microsoft.com/office/officeart/2005/8/layout/hList7#1"/>
    <dgm:cxn modelId="{1D99AD79-B015-42C7-BD14-D4C197F61C06}" type="presOf" srcId="{4DCD5755-18A9-4340-A13E-22647177E377}" destId="{0B980746-C817-4E76-9D27-CBC1C6C424E1}" srcOrd="1" destOrd="0" presId="urn:microsoft.com/office/officeart/2005/8/layout/hList7#1"/>
    <dgm:cxn modelId="{75B63073-C3AA-4BF9-8FFF-DA978A8A6F3D}" type="presOf" srcId="{FE6ADF13-6D4E-449E-A393-9493FF301E11}" destId="{CFB63242-3D5A-4EB6-B881-37D8F91B0B32}" srcOrd="0" destOrd="0" presId="urn:microsoft.com/office/officeart/2005/8/layout/hList7#1"/>
    <dgm:cxn modelId="{C75521B8-1DAC-469A-B2B0-C6CB4427D389}" type="presOf" srcId="{8EF1E0AB-84C3-4D14-B7C6-8A293A5A8791}" destId="{F82C3DAA-B16A-46B6-8F4A-285298A08661}" srcOrd="1" destOrd="0" presId="urn:microsoft.com/office/officeart/2005/8/layout/hList7#1"/>
    <dgm:cxn modelId="{88097CD6-9CA8-488A-B64C-697E1A646B9B}" type="presOf" srcId="{4AF7B6FC-01AA-4ECE-B54E-B51C7BD33A92}" destId="{657AE67E-A09A-47D9-8660-49D31AAB036F}" srcOrd="0" destOrd="0" presId="urn:microsoft.com/office/officeart/2005/8/layout/hList7#1"/>
    <dgm:cxn modelId="{3659467A-3DC4-441F-8554-CAAE34A02155}" srcId="{4471978F-0093-4C6A-AFFC-2B378EF8C578}" destId="{4DCD5755-18A9-4340-A13E-22647177E377}" srcOrd="3" destOrd="0" parTransId="{13469932-EDA3-49FA-8142-A64D787B5AB2}" sibTransId="{13B29EE7-7F90-468C-8406-425C4DAEEFC6}"/>
    <dgm:cxn modelId="{BBE20982-B900-48AC-8E3F-8D9ABD495C21}" type="presOf" srcId="{39AE56B8-FD67-4F72-9793-2FCA9CBF96E4}" destId="{FFBD3EB3-771F-4725-B982-BF5FDA284A9A}" srcOrd="0" destOrd="0" presId="urn:microsoft.com/office/officeart/2005/8/layout/hList7#1"/>
    <dgm:cxn modelId="{89F28A8C-D752-499B-842C-ADD5A00A3CD9}" srcId="{4471978F-0093-4C6A-AFFC-2B378EF8C578}" destId="{7373F2ED-B056-4B8A-AFC8-BBDC78811012}" srcOrd="1" destOrd="0" parTransId="{55B837E6-8EEA-4180-9891-99AB8DA545E8}" sibTransId="{FE6ADF13-6D4E-449E-A393-9493FF301E11}"/>
    <dgm:cxn modelId="{220DC5E0-5B31-4D78-8FCB-16617FDBDDD5}" type="presParOf" srcId="{7939D326-459E-4303-9F40-C9ED0A1E3EE0}" destId="{549F7698-8975-41B5-8928-C137D817F73F}" srcOrd="0" destOrd="0" presId="urn:microsoft.com/office/officeart/2005/8/layout/hList7#1"/>
    <dgm:cxn modelId="{870295B3-1571-4294-A645-CF08BE3A8A1B}" type="presParOf" srcId="{7939D326-459E-4303-9F40-C9ED0A1E3EE0}" destId="{A3FCE6C6-8E76-4C3E-95BE-DA7149F7CA8B}" srcOrd="1" destOrd="0" presId="urn:microsoft.com/office/officeart/2005/8/layout/hList7#1"/>
    <dgm:cxn modelId="{4FFE5BF9-C498-484F-AE65-08921F469E36}" type="presParOf" srcId="{A3FCE6C6-8E76-4C3E-95BE-DA7149F7CA8B}" destId="{571D0B60-F011-4EBF-97F5-63B4B8944E5E}" srcOrd="0" destOrd="0" presId="urn:microsoft.com/office/officeart/2005/8/layout/hList7#1"/>
    <dgm:cxn modelId="{71476B7A-B19D-4B82-BD57-D0E7CE3090E4}" type="presParOf" srcId="{571D0B60-F011-4EBF-97F5-63B4B8944E5E}" destId="{AFCEBE09-FC59-4F31-BEB9-AA043B80A087}" srcOrd="0" destOrd="0" presId="urn:microsoft.com/office/officeart/2005/8/layout/hList7#1"/>
    <dgm:cxn modelId="{4D57FB0D-257E-4175-8646-79C34A05E7DB}" type="presParOf" srcId="{571D0B60-F011-4EBF-97F5-63B4B8944E5E}" destId="{BD092531-933C-4836-AB6C-458BC65034E1}" srcOrd="1" destOrd="0" presId="urn:microsoft.com/office/officeart/2005/8/layout/hList7#1"/>
    <dgm:cxn modelId="{B0C8086D-56D0-4CED-B149-0400869284AF}" type="presParOf" srcId="{571D0B60-F011-4EBF-97F5-63B4B8944E5E}" destId="{A4DE5EC9-0D4C-40DE-AFA4-88B990F13C86}" srcOrd="2" destOrd="0" presId="urn:microsoft.com/office/officeart/2005/8/layout/hList7#1"/>
    <dgm:cxn modelId="{A3C3F8A3-F050-41AD-90BC-39DC9AF1615A}" type="presParOf" srcId="{571D0B60-F011-4EBF-97F5-63B4B8944E5E}" destId="{33ED93CF-147B-4E68-867C-F1F0E9E4E4E8}" srcOrd="3" destOrd="0" presId="urn:microsoft.com/office/officeart/2005/8/layout/hList7#1"/>
    <dgm:cxn modelId="{34650B56-4D2C-4C97-A567-1611B9BA5311}" type="presParOf" srcId="{A3FCE6C6-8E76-4C3E-95BE-DA7149F7CA8B}" destId="{657AE67E-A09A-47D9-8660-49D31AAB036F}" srcOrd="1" destOrd="0" presId="urn:microsoft.com/office/officeart/2005/8/layout/hList7#1"/>
    <dgm:cxn modelId="{68403DA4-3B82-41C8-8B2A-5D22F4B76EED}" type="presParOf" srcId="{A3FCE6C6-8E76-4C3E-95BE-DA7149F7CA8B}" destId="{FED039BE-588C-49C4-BB60-881129D537B3}" srcOrd="2" destOrd="0" presId="urn:microsoft.com/office/officeart/2005/8/layout/hList7#1"/>
    <dgm:cxn modelId="{33BC90B3-B83C-422F-8930-3683D18ADE9B}" type="presParOf" srcId="{FED039BE-588C-49C4-BB60-881129D537B3}" destId="{5D6F654C-0436-4B66-BD29-6DF45EE7691E}" srcOrd="0" destOrd="0" presId="urn:microsoft.com/office/officeart/2005/8/layout/hList7#1"/>
    <dgm:cxn modelId="{95DE23C3-61FE-41FD-92A7-162607146F7D}" type="presParOf" srcId="{FED039BE-588C-49C4-BB60-881129D537B3}" destId="{EBC0C6A4-1C7D-4575-AACB-69E3465ED7DD}" srcOrd="1" destOrd="0" presId="urn:microsoft.com/office/officeart/2005/8/layout/hList7#1"/>
    <dgm:cxn modelId="{92E84122-16E7-4B81-88C3-7CF12E055174}" type="presParOf" srcId="{FED039BE-588C-49C4-BB60-881129D537B3}" destId="{59F47E37-1AD1-4841-B538-4AA5D17247FF}" srcOrd="2" destOrd="0" presId="urn:microsoft.com/office/officeart/2005/8/layout/hList7#1"/>
    <dgm:cxn modelId="{B2E01A3E-AAA5-4D0F-84FF-463D31E435D0}" type="presParOf" srcId="{FED039BE-588C-49C4-BB60-881129D537B3}" destId="{33590504-7A4D-498C-B3D9-9E3389969BA6}" srcOrd="3" destOrd="0" presId="urn:microsoft.com/office/officeart/2005/8/layout/hList7#1"/>
    <dgm:cxn modelId="{A18968B9-0060-4614-8CA2-621C08A86C8B}" type="presParOf" srcId="{A3FCE6C6-8E76-4C3E-95BE-DA7149F7CA8B}" destId="{CFB63242-3D5A-4EB6-B881-37D8F91B0B32}" srcOrd="3" destOrd="0" presId="urn:microsoft.com/office/officeart/2005/8/layout/hList7#1"/>
    <dgm:cxn modelId="{BDA22A0C-FE73-4A6D-ADDF-3F488B833A07}" type="presParOf" srcId="{A3FCE6C6-8E76-4C3E-95BE-DA7149F7CA8B}" destId="{D7668218-D451-43C4-B84F-22CE9DC2E406}" srcOrd="4" destOrd="0" presId="urn:microsoft.com/office/officeart/2005/8/layout/hList7#1"/>
    <dgm:cxn modelId="{9724D2E7-9C37-47D8-9E77-6B1971E3C947}" type="presParOf" srcId="{D7668218-D451-43C4-B84F-22CE9DC2E406}" destId="{033CC1B6-E2C6-4B68-86D6-F93C14E6FE86}" srcOrd="0" destOrd="0" presId="urn:microsoft.com/office/officeart/2005/8/layout/hList7#1"/>
    <dgm:cxn modelId="{5D9C96B8-214A-49F3-9BEE-E5E632F44C44}" type="presParOf" srcId="{D7668218-D451-43C4-B84F-22CE9DC2E406}" destId="{F82C3DAA-B16A-46B6-8F4A-285298A08661}" srcOrd="1" destOrd="0" presId="urn:microsoft.com/office/officeart/2005/8/layout/hList7#1"/>
    <dgm:cxn modelId="{4AD7E172-0AFD-4B0A-A3AC-F6A30503C06C}" type="presParOf" srcId="{D7668218-D451-43C4-B84F-22CE9DC2E406}" destId="{4BFA5323-C134-488D-84F8-AED99EBD64FA}" srcOrd="2" destOrd="0" presId="urn:microsoft.com/office/officeart/2005/8/layout/hList7#1"/>
    <dgm:cxn modelId="{7FEF7571-3FE8-411C-BB64-0154BC26F139}" type="presParOf" srcId="{D7668218-D451-43C4-B84F-22CE9DC2E406}" destId="{87D352A9-3F1B-4EF0-8CFA-0BB4D304F093}" srcOrd="3" destOrd="0" presId="urn:microsoft.com/office/officeart/2005/8/layout/hList7#1"/>
    <dgm:cxn modelId="{57271076-EBCB-4FBB-8667-E5BF9F5AD941}" type="presParOf" srcId="{A3FCE6C6-8E76-4C3E-95BE-DA7149F7CA8B}" destId="{FFBD3EB3-771F-4725-B982-BF5FDA284A9A}" srcOrd="5" destOrd="0" presId="urn:microsoft.com/office/officeart/2005/8/layout/hList7#1"/>
    <dgm:cxn modelId="{F881EC5E-1567-4663-AD14-86F241453B57}" type="presParOf" srcId="{A3FCE6C6-8E76-4C3E-95BE-DA7149F7CA8B}" destId="{B121931C-41BA-4839-BABB-299FB8A8293A}" srcOrd="6" destOrd="0" presId="urn:microsoft.com/office/officeart/2005/8/layout/hList7#1"/>
    <dgm:cxn modelId="{E9686A7C-33F7-4C5D-B022-20B1CC0AF82F}" type="presParOf" srcId="{B121931C-41BA-4839-BABB-299FB8A8293A}" destId="{684039BA-A9D7-476C-98B5-CEB7F9ACFDE4}" srcOrd="0" destOrd="0" presId="urn:microsoft.com/office/officeart/2005/8/layout/hList7#1"/>
    <dgm:cxn modelId="{28BF9C3B-2EBD-481D-80D0-234664452555}" type="presParOf" srcId="{B121931C-41BA-4839-BABB-299FB8A8293A}" destId="{0B980746-C817-4E76-9D27-CBC1C6C424E1}" srcOrd="1" destOrd="0" presId="urn:microsoft.com/office/officeart/2005/8/layout/hList7#1"/>
    <dgm:cxn modelId="{6495806C-513E-4195-8780-BC0BC64A0ABF}" type="presParOf" srcId="{B121931C-41BA-4839-BABB-299FB8A8293A}" destId="{CBA0BD8C-8E42-4BF6-A552-D9DE9F2002E1}" srcOrd="2" destOrd="0" presId="urn:microsoft.com/office/officeart/2005/8/layout/hList7#1"/>
    <dgm:cxn modelId="{76B8FDE2-B18A-4FD7-9982-2FAFB720EFB9}" type="presParOf" srcId="{B121931C-41BA-4839-BABB-299FB8A8293A}" destId="{6DDBE3E0-C8AE-4905-8E38-204E71FBC7E6}" srcOrd="3" destOrd="0" presId="urn:microsoft.com/office/officeart/2005/8/layout/hList7#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92EDCE6-BBD3-4A5E-BE7A-41C2E843FB47}"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GB"/>
        </a:p>
      </dgm:t>
    </dgm:pt>
    <dgm:pt modelId="{4D855B92-0570-433C-AA72-44F257E5C21C}">
      <dgm:prSet/>
      <dgm:spPr/>
      <dgm:t>
        <a:bodyPr/>
        <a:lstStyle/>
        <a:p>
          <a:pPr rtl="0"/>
          <a:r>
            <a:rPr lang="en-GB" b="1" dirty="0" smtClean="0"/>
            <a:t>Closing fisheries to allow stocks to recover by breeding;</a:t>
          </a:r>
          <a:endParaRPr lang="en-GB" b="1" dirty="0"/>
        </a:p>
      </dgm:t>
    </dgm:pt>
    <dgm:pt modelId="{1579EE16-9C5B-4954-A3DE-B2664571BA64}" type="parTrans" cxnId="{B8483402-03D1-4423-A08C-C79DB708F314}">
      <dgm:prSet/>
      <dgm:spPr/>
      <dgm:t>
        <a:bodyPr/>
        <a:lstStyle/>
        <a:p>
          <a:endParaRPr lang="en-GB"/>
        </a:p>
      </dgm:t>
    </dgm:pt>
    <dgm:pt modelId="{EFC3B21E-F897-4D3D-9DC0-32D0F779C540}" type="sibTrans" cxnId="{B8483402-03D1-4423-A08C-C79DB708F314}">
      <dgm:prSet/>
      <dgm:spPr/>
      <dgm:t>
        <a:bodyPr/>
        <a:lstStyle/>
        <a:p>
          <a:endParaRPr lang="en-GB"/>
        </a:p>
      </dgm:t>
    </dgm:pt>
    <dgm:pt modelId="{B1D474AA-79AB-42CA-8258-ECFB358A0BEF}">
      <dgm:prSet/>
      <dgm:spPr/>
      <dgm:t>
        <a:bodyPr/>
        <a:lstStyle/>
        <a:p>
          <a:pPr rtl="0"/>
          <a:r>
            <a:rPr lang="en-GB" b="1" dirty="0" smtClean="0"/>
            <a:t>Limits on times when fishing occurs so that spawning fish are not caught;</a:t>
          </a:r>
          <a:endParaRPr lang="en-GB" b="1" dirty="0"/>
        </a:p>
      </dgm:t>
    </dgm:pt>
    <dgm:pt modelId="{53AF300F-FFF6-4B76-8A2F-ED1BA4C01746}" type="parTrans" cxnId="{ACAB7480-B705-46B2-B4D8-AFA3080CEA44}">
      <dgm:prSet/>
      <dgm:spPr/>
      <dgm:t>
        <a:bodyPr/>
        <a:lstStyle/>
        <a:p>
          <a:endParaRPr lang="en-GB"/>
        </a:p>
      </dgm:t>
    </dgm:pt>
    <dgm:pt modelId="{A044944F-0A57-4120-A9AA-D717D0BDA11A}" type="sibTrans" cxnId="{ACAB7480-B705-46B2-B4D8-AFA3080CEA44}">
      <dgm:prSet/>
      <dgm:spPr/>
      <dgm:t>
        <a:bodyPr/>
        <a:lstStyle/>
        <a:p>
          <a:endParaRPr lang="en-GB"/>
        </a:p>
      </dgm:t>
    </dgm:pt>
    <dgm:pt modelId="{49B3E7F5-44E0-4BC9-B06F-FC628CB633EA}">
      <dgm:prSet/>
      <dgm:spPr/>
      <dgm:t>
        <a:bodyPr/>
        <a:lstStyle/>
        <a:p>
          <a:pPr rtl="0"/>
          <a:r>
            <a:rPr lang="en-GB" b="1" dirty="0" smtClean="0"/>
            <a:t>Fleet reductions – fishing boat owners are given compensation in return for taking boats out of use so that there are fewer boats catching the fish;</a:t>
          </a:r>
          <a:endParaRPr lang="en-GB" b="1" dirty="0"/>
        </a:p>
      </dgm:t>
    </dgm:pt>
    <dgm:pt modelId="{384CA91D-1D29-41BC-8913-B0816B6DE41B}" type="parTrans" cxnId="{3CF4C79B-D3F1-40A5-B664-C9274A859FE7}">
      <dgm:prSet/>
      <dgm:spPr/>
      <dgm:t>
        <a:bodyPr/>
        <a:lstStyle/>
        <a:p>
          <a:endParaRPr lang="en-GB"/>
        </a:p>
      </dgm:t>
    </dgm:pt>
    <dgm:pt modelId="{9AE82F45-A4CE-4AA9-8863-3CFD1965D47E}" type="sibTrans" cxnId="{3CF4C79B-D3F1-40A5-B664-C9274A859FE7}">
      <dgm:prSet/>
      <dgm:spPr/>
      <dgm:t>
        <a:bodyPr/>
        <a:lstStyle/>
        <a:p>
          <a:endParaRPr lang="en-GB"/>
        </a:p>
      </dgm:t>
    </dgm:pt>
    <dgm:pt modelId="{69C78883-9EC7-4DB5-B954-EA1316522B39}">
      <dgm:prSet/>
      <dgm:spPr/>
      <dgm:t>
        <a:bodyPr/>
        <a:lstStyle/>
        <a:p>
          <a:pPr rtl="0"/>
          <a:r>
            <a:rPr lang="en-GB" b="1" dirty="0" smtClean="0"/>
            <a:t>Mesh size regulations – regulations which state a minimum size for the holes in nets so that small fish can escape and hopefully grow large enough to breed.</a:t>
          </a:r>
          <a:endParaRPr lang="en-GB" b="1" dirty="0"/>
        </a:p>
      </dgm:t>
    </dgm:pt>
    <dgm:pt modelId="{44ABC815-172C-4631-A243-84F4D6AB3308}" type="parTrans" cxnId="{7ECE2C7E-6E91-4535-9471-0D0A06BC63CE}">
      <dgm:prSet/>
      <dgm:spPr/>
      <dgm:t>
        <a:bodyPr/>
        <a:lstStyle/>
        <a:p>
          <a:endParaRPr lang="en-GB"/>
        </a:p>
      </dgm:t>
    </dgm:pt>
    <dgm:pt modelId="{A080028D-CDCC-4E38-8F59-8CBF7E9DE53B}" type="sibTrans" cxnId="{7ECE2C7E-6E91-4535-9471-0D0A06BC63CE}">
      <dgm:prSet/>
      <dgm:spPr/>
      <dgm:t>
        <a:bodyPr/>
        <a:lstStyle/>
        <a:p>
          <a:endParaRPr lang="en-GB"/>
        </a:p>
      </dgm:t>
    </dgm:pt>
    <dgm:pt modelId="{47626C42-B521-4BE7-B1F5-E81F7CB45F54}">
      <dgm:prSet/>
      <dgm:spPr/>
      <dgm:t>
        <a:bodyPr/>
        <a:lstStyle/>
        <a:p>
          <a:pPr rtl="0"/>
          <a:r>
            <a:rPr lang="en-GB" b="1" dirty="0" smtClean="0"/>
            <a:t>Quotas – limits on the amount of fish which can be caught and landed.</a:t>
          </a:r>
          <a:endParaRPr lang="en-GB" b="1" dirty="0"/>
        </a:p>
      </dgm:t>
    </dgm:pt>
    <dgm:pt modelId="{F645E14B-B003-464D-A29C-857842CD941B}" type="parTrans" cxnId="{2313A1BC-86CE-4A20-BD5F-75F5438D362E}">
      <dgm:prSet/>
      <dgm:spPr/>
      <dgm:t>
        <a:bodyPr/>
        <a:lstStyle/>
        <a:p>
          <a:endParaRPr lang="en-GB"/>
        </a:p>
      </dgm:t>
    </dgm:pt>
    <dgm:pt modelId="{5EFED7DF-E984-498E-ADB9-AC2FA253773E}" type="sibTrans" cxnId="{2313A1BC-86CE-4A20-BD5F-75F5438D362E}">
      <dgm:prSet/>
      <dgm:spPr/>
      <dgm:t>
        <a:bodyPr/>
        <a:lstStyle/>
        <a:p>
          <a:endParaRPr lang="en-GB"/>
        </a:p>
      </dgm:t>
    </dgm:pt>
    <dgm:pt modelId="{BE982171-7013-40B8-AB06-A3B442E839A8}" type="pres">
      <dgm:prSet presAssocID="{C92EDCE6-BBD3-4A5E-BE7A-41C2E843FB47}" presName="linear" presStyleCnt="0">
        <dgm:presLayoutVars>
          <dgm:animLvl val="lvl"/>
          <dgm:resizeHandles val="exact"/>
        </dgm:presLayoutVars>
      </dgm:prSet>
      <dgm:spPr/>
      <dgm:t>
        <a:bodyPr/>
        <a:lstStyle/>
        <a:p>
          <a:endParaRPr lang="en-GB"/>
        </a:p>
      </dgm:t>
    </dgm:pt>
    <dgm:pt modelId="{5944EDC5-1013-4A2F-A45D-BF458EBAA587}" type="pres">
      <dgm:prSet presAssocID="{4D855B92-0570-433C-AA72-44F257E5C21C}" presName="parentText" presStyleLbl="node1" presStyleIdx="0" presStyleCnt="5">
        <dgm:presLayoutVars>
          <dgm:chMax val="0"/>
          <dgm:bulletEnabled val="1"/>
        </dgm:presLayoutVars>
      </dgm:prSet>
      <dgm:spPr/>
      <dgm:t>
        <a:bodyPr/>
        <a:lstStyle/>
        <a:p>
          <a:endParaRPr lang="en-GB"/>
        </a:p>
      </dgm:t>
    </dgm:pt>
    <dgm:pt modelId="{57306CC9-E2F1-4E2A-B67D-5A78A7EE8B68}" type="pres">
      <dgm:prSet presAssocID="{EFC3B21E-F897-4D3D-9DC0-32D0F779C540}" presName="spacer" presStyleCnt="0"/>
      <dgm:spPr/>
    </dgm:pt>
    <dgm:pt modelId="{9D40510E-D336-4A3D-A843-454AC767D11A}" type="pres">
      <dgm:prSet presAssocID="{B1D474AA-79AB-42CA-8258-ECFB358A0BEF}" presName="parentText" presStyleLbl="node1" presStyleIdx="1" presStyleCnt="5">
        <dgm:presLayoutVars>
          <dgm:chMax val="0"/>
          <dgm:bulletEnabled val="1"/>
        </dgm:presLayoutVars>
      </dgm:prSet>
      <dgm:spPr/>
      <dgm:t>
        <a:bodyPr/>
        <a:lstStyle/>
        <a:p>
          <a:endParaRPr lang="en-GB"/>
        </a:p>
      </dgm:t>
    </dgm:pt>
    <dgm:pt modelId="{70D43CDD-FB6E-4C5A-868F-8CEBAD71F0A4}" type="pres">
      <dgm:prSet presAssocID="{A044944F-0A57-4120-A9AA-D717D0BDA11A}" presName="spacer" presStyleCnt="0"/>
      <dgm:spPr/>
    </dgm:pt>
    <dgm:pt modelId="{7C81B073-F12F-4FED-9457-55E02580CEF3}" type="pres">
      <dgm:prSet presAssocID="{49B3E7F5-44E0-4BC9-B06F-FC628CB633EA}" presName="parentText" presStyleLbl="node1" presStyleIdx="2" presStyleCnt="5">
        <dgm:presLayoutVars>
          <dgm:chMax val="0"/>
          <dgm:bulletEnabled val="1"/>
        </dgm:presLayoutVars>
      </dgm:prSet>
      <dgm:spPr/>
      <dgm:t>
        <a:bodyPr/>
        <a:lstStyle/>
        <a:p>
          <a:endParaRPr lang="en-GB"/>
        </a:p>
      </dgm:t>
    </dgm:pt>
    <dgm:pt modelId="{34A51CBF-6340-42E5-878E-C168975E84DA}" type="pres">
      <dgm:prSet presAssocID="{9AE82F45-A4CE-4AA9-8863-3CFD1965D47E}" presName="spacer" presStyleCnt="0"/>
      <dgm:spPr/>
    </dgm:pt>
    <dgm:pt modelId="{D65982FD-2DAD-4B40-B2DC-0C581011EB4B}" type="pres">
      <dgm:prSet presAssocID="{69C78883-9EC7-4DB5-B954-EA1316522B39}" presName="parentText" presStyleLbl="node1" presStyleIdx="3" presStyleCnt="5">
        <dgm:presLayoutVars>
          <dgm:chMax val="0"/>
          <dgm:bulletEnabled val="1"/>
        </dgm:presLayoutVars>
      </dgm:prSet>
      <dgm:spPr/>
      <dgm:t>
        <a:bodyPr/>
        <a:lstStyle/>
        <a:p>
          <a:endParaRPr lang="en-GB"/>
        </a:p>
      </dgm:t>
    </dgm:pt>
    <dgm:pt modelId="{0491F589-F62F-4268-93A7-0C2B5CB356F8}" type="pres">
      <dgm:prSet presAssocID="{A080028D-CDCC-4E38-8F59-8CBF7E9DE53B}" presName="spacer" presStyleCnt="0"/>
      <dgm:spPr/>
    </dgm:pt>
    <dgm:pt modelId="{5E5A12EA-0DCF-4CA9-8868-6E961813DEFB}" type="pres">
      <dgm:prSet presAssocID="{47626C42-B521-4BE7-B1F5-E81F7CB45F54}" presName="parentText" presStyleLbl="node1" presStyleIdx="4" presStyleCnt="5">
        <dgm:presLayoutVars>
          <dgm:chMax val="0"/>
          <dgm:bulletEnabled val="1"/>
        </dgm:presLayoutVars>
      </dgm:prSet>
      <dgm:spPr/>
      <dgm:t>
        <a:bodyPr/>
        <a:lstStyle/>
        <a:p>
          <a:endParaRPr lang="en-GB"/>
        </a:p>
      </dgm:t>
    </dgm:pt>
  </dgm:ptLst>
  <dgm:cxnLst>
    <dgm:cxn modelId="{B8483402-03D1-4423-A08C-C79DB708F314}" srcId="{C92EDCE6-BBD3-4A5E-BE7A-41C2E843FB47}" destId="{4D855B92-0570-433C-AA72-44F257E5C21C}" srcOrd="0" destOrd="0" parTransId="{1579EE16-9C5B-4954-A3DE-B2664571BA64}" sibTransId="{EFC3B21E-F897-4D3D-9DC0-32D0F779C540}"/>
    <dgm:cxn modelId="{2313A1BC-86CE-4A20-BD5F-75F5438D362E}" srcId="{C92EDCE6-BBD3-4A5E-BE7A-41C2E843FB47}" destId="{47626C42-B521-4BE7-B1F5-E81F7CB45F54}" srcOrd="4" destOrd="0" parTransId="{F645E14B-B003-464D-A29C-857842CD941B}" sibTransId="{5EFED7DF-E984-498E-ADB9-AC2FA253773E}"/>
    <dgm:cxn modelId="{30C69090-1682-4C12-95E6-814E89632129}" type="presOf" srcId="{49B3E7F5-44E0-4BC9-B06F-FC628CB633EA}" destId="{7C81B073-F12F-4FED-9457-55E02580CEF3}" srcOrd="0" destOrd="0" presId="urn:microsoft.com/office/officeart/2005/8/layout/vList2"/>
    <dgm:cxn modelId="{51B46C42-D20C-494C-8783-79964CA6CB82}" type="presOf" srcId="{47626C42-B521-4BE7-B1F5-E81F7CB45F54}" destId="{5E5A12EA-0DCF-4CA9-8868-6E961813DEFB}" srcOrd="0" destOrd="0" presId="urn:microsoft.com/office/officeart/2005/8/layout/vList2"/>
    <dgm:cxn modelId="{021F49B4-132A-4D95-8855-BDADEB50942D}" type="presOf" srcId="{69C78883-9EC7-4DB5-B954-EA1316522B39}" destId="{D65982FD-2DAD-4B40-B2DC-0C581011EB4B}" srcOrd="0" destOrd="0" presId="urn:microsoft.com/office/officeart/2005/8/layout/vList2"/>
    <dgm:cxn modelId="{0619843C-C560-4808-B5B9-07273BBDC13C}" type="presOf" srcId="{B1D474AA-79AB-42CA-8258-ECFB358A0BEF}" destId="{9D40510E-D336-4A3D-A843-454AC767D11A}" srcOrd="0" destOrd="0" presId="urn:microsoft.com/office/officeart/2005/8/layout/vList2"/>
    <dgm:cxn modelId="{ACAB7480-B705-46B2-B4D8-AFA3080CEA44}" srcId="{C92EDCE6-BBD3-4A5E-BE7A-41C2E843FB47}" destId="{B1D474AA-79AB-42CA-8258-ECFB358A0BEF}" srcOrd="1" destOrd="0" parTransId="{53AF300F-FFF6-4B76-8A2F-ED1BA4C01746}" sibTransId="{A044944F-0A57-4120-A9AA-D717D0BDA11A}"/>
    <dgm:cxn modelId="{AC63C469-C295-42E4-8E23-F920DB6EB559}" type="presOf" srcId="{4D855B92-0570-433C-AA72-44F257E5C21C}" destId="{5944EDC5-1013-4A2F-A45D-BF458EBAA587}" srcOrd="0" destOrd="0" presId="urn:microsoft.com/office/officeart/2005/8/layout/vList2"/>
    <dgm:cxn modelId="{7ECE2C7E-6E91-4535-9471-0D0A06BC63CE}" srcId="{C92EDCE6-BBD3-4A5E-BE7A-41C2E843FB47}" destId="{69C78883-9EC7-4DB5-B954-EA1316522B39}" srcOrd="3" destOrd="0" parTransId="{44ABC815-172C-4631-A243-84F4D6AB3308}" sibTransId="{A080028D-CDCC-4E38-8F59-8CBF7E9DE53B}"/>
    <dgm:cxn modelId="{3CF4C79B-D3F1-40A5-B664-C9274A859FE7}" srcId="{C92EDCE6-BBD3-4A5E-BE7A-41C2E843FB47}" destId="{49B3E7F5-44E0-4BC9-B06F-FC628CB633EA}" srcOrd="2" destOrd="0" parTransId="{384CA91D-1D29-41BC-8913-B0816B6DE41B}" sibTransId="{9AE82F45-A4CE-4AA9-8863-3CFD1965D47E}"/>
    <dgm:cxn modelId="{1099EDC9-E4C0-4C8A-B418-395C98214003}" type="presOf" srcId="{C92EDCE6-BBD3-4A5E-BE7A-41C2E843FB47}" destId="{BE982171-7013-40B8-AB06-A3B442E839A8}" srcOrd="0" destOrd="0" presId="urn:microsoft.com/office/officeart/2005/8/layout/vList2"/>
    <dgm:cxn modelId="{F9998B87-D963-4130-ABDF-BE8D3CC8D2E9}" type="presParOf" srcId="{BE982171-7013-40B8-AB06-A3B442E839A8}" destId="{5944EDC5-1013-4A2F-A45D-BF458EBAA587}" srcOrd="0" destOrd="0" presId="urn:microsoft.com/office/officeart/2005/8/layout/vList2"/>
    <dgm:cxn modelId="{E6F61E2D-D225-44D7-87BF-A0137AA477B4}" type="presParOf" srcId="{BE982171-7013-40B8-AB06-A3B442E839A8}" destId="{57306CC9-E2F1-4E2A-B67D-5A78A7EE8B68}" srcOrd="1" destOrd="0" presId="urn:microsoft.com/office/officeart/2005/8/layout/vList2"/>
    <dgm:cxn modelId="{51667665-A112-4FEE-9545-2F4E64C3E09E}" type="presParOf" srcId="{BE982171-7013-40B8-AB06-A3B442E839A8}" destId="{9D40510E-D336-4A3D-A843-454AC767D11A}" srcOrd="2" destOrd="0" presId="urn:microsoft.com/office/officeart/2005/8/layout/vList2"/>
    <dgm:cxn modelId="{7D231876-45B1-4D2F-A75F-1703AD19049A}" type="presParOf" srcId="{BE982171-7013-40B8-AB06-A3B442E839A8}" destId="{70D43CDD-FB6E-4C5A-868F-8CEBAD71F0A4}" srcOrd="3" destOrd="0" presId="urn:microsoft.com/office/officeart/2005/8/layout/vList2"/>
    <dgm:cxn modelId="{C6CDF8B9-4AD8-45CF-8ABE-14C7B972DB7B}" type="presParOf" srcId="{BE982171-7013-40B8-AB06-A3B442E839A8}" destId="{7C81B073-F12F-4FED-9457-55E02580CEF3}" srcOrd="4" destOrd="0" presId="urn:microsoft.com/office/officeart/2005/8/layout/vList2"/>
    <dgm:cxn modelId="{DF43EFC8-F8BD-4470-87A7-BE14A064B7D6}" type="presParOf" srcId="{BE982171-7013-40B8-AB06-A3B442E839A8}" destId="{34A51CBF-6340-42E5-878E-C168975E84DA}" srcOrd="5" destOrd="0" presId="urn:microsoft.com/office/officeart/2005/8/layout/vList2"/>
    <dgm:cxn modelId="{7A35C356-DBB2-4241-80BA-A778E59F6979}" type="presParOf" srcId="{BE982171-7013-40B8-AB06-A3B442E839A8}" destId="{D65982FD-2DAD-4B40-B2DC-0C581011EB4B}" srcOrd="6" destOrd="0" presId="urn:microsoft.com/office/officeart/2005/8/layout/vList2"/>
    <dgm:cxn modelId="{6A5FD717-ABF5-44F3-8C7F-299A2686F4A2}" type="presParOf" srcId="{BE982171-7013-40B8-AB06-A3B442E839A8}" destId="{0491F589-F62F-4268-93A7-0C2B5CB356F8}" srcOrd="7" destOrd="0" presId="urn:microsoft.com/office/officeart/2005/8/layout/vList2"/>
    <dgm:cxn modelId="{863A760E-A74D-4207-ACB7-C08CD96A580B}" type="presParOf" srcId="{BE982171-7013-40B8-AB06-A3B442E839A8}" destId="{5E5A12EA-0DCF-4CA9-8868-6E961813DEFB}"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1B95E7-77A1-45DF-9F2D-7C7C93940BF4}">
      <dsp:nvSpPr>
        <dsp:cNvPr id="0" name=""/>
        <dsp:cNvSpPr/>
      </dsp:nvSpPr>
      <dsp:spPr>
        <a:xfrm rot="10800000">
          <a:off x="1710908" y="78552"/>
          <a:ext cx="5472684" cy="1176535"/>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8819" tIns="53340" rIns="99568" bIns="53340" numCol="1" spcCol="1270" anchor="ctr" anchorCtr="0">
          <a:noAutofit/>
        </a:bodyPr>
        <a:lstStyle/>
        <a:p>
          <a:pPr lvl="0" algn="ctr" defTabSz="622300" rtl="0">
            <a:lnSpc>
              <a:spcPct val="90000"/>
            </a:lnSpc>
            <a:spcBef>
              <a:spcPct val="0"/>
            </a:spcBef>
            <a:spcAft>
              <a:spcPct val="35000"/>
            </a:spcAft>
          </a:pPr>
          <a:r>
            <a:rPr lang="en-GB" sz="1400" kern="1200" dirty="0" smtClean="0"/>
            <a:t>Fish farm companies keep ‘brood fish’ from which they carefully collect eggs and sperm to produce fertilised eggs.  </a:t>
          </a:r>
          <a:endParaRPr lang="en-GB" sz="1400" kern="1200" dirty="0"/>
        </a:p>
      </dsp:txBody>
      <dsp:txXfrm rot="10800000">
        <a:off x="2005042" y="78552"/>
        <a:ext cx="5178550" cy="1176535"/>
      </dsp:txXfrm>
    </dsp:sp>
    <dsp:sp modelId="{31CC914F-E29F-4E42-AB0A-55E713F16FF9}">
      <dsp:nvSpPr>
        <dsp:cNvPr id="0" name=""/>
        <dsp:cNvSpPr/>
      </dsp:nvSpPr>
      <dsp:spPr>
        <a:xfrm>
          <a:off x="1046007" y="206"/>
          <a:ext cx="1329802" cy="1333226"/>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50E8C1D-39DA-4CBC-AAEE-8E6366814EBA}">
      <dsp:nvSpPr>
        <dsp:cNvPr id="0" name=""/>
        <dsp:cNvSpPr/>
      </dsp:nvSpPr>
      <dsp:spPr>
        <a:xfrm rot="10800000">
          <a:off x="1672591" y="1684637"/>
          <a:ext cx="5472684" cy="1176535"/>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8819" tIns="53340" rIns="99568" bIns="53340" numCol="1" spcCol="1270" anchor="ctr" anchorCtr="0">
          <a:noAutofit/>
        </a:bodyPr>
        <a:lstStyle/>
        <a:p>
          <a:pPr lvl="0" algn="ctr" defTabSz="622300" rtl="0">
            <a:lnSpc>
              <a:spcPct val="90000"/>
            </a:lnSpc>
            <a:spcBef>
              <a:spcPct val="0"/>
            </a:spcBef>
            <a:spcAft>
              <a:spcPct val="35000"/>
            </a:spcAft>
          </a:pPr>
          <a:r>
            <a:rPr lang="en-GB" sz="1400" kern="1200" dirty="0" smtClean="0"/>
            <a:t>The fertilised eggs are kept in trays with well-oxygenated water flowing over them. When they hatch they are transferred into tanks where they grow from fry into </a:t>
          </a:r>
          <a:r>
            <a:rPr lang="en-GB" sz="1400" kern="1200" dirty="0" err="1" smtClean="0"/>
            <a:t>parr</a:t>
          </a:r>
          <a:r>
            <a:rPr lang="en-GB" sz="1400" kern="1200" dirty="0" smtClean="0"/>
            <a:t> and then change into </a:t>
          </a:r>
          <a:r>
            <a:rPr lang="en-GB" sz="1400" kern="1200" dirty="0" err="1" smtClean="0"/>
            <a:t>smolts</a:t>
          </a:r>
          <a:r>
            <a:rPr lang="en-GB" sz="1400" kern="1200" dirty="0" smtClean="0"/>
            <a:t>. It usually takes about two years for the salmon to reach the </a:t>
          </a:r>
          <a:r>
            <a:rPr lang="en-GB" sz="1400" kern="1200" dirty="0" err="1" smtClean="0"/>
            <a:t>smolt</a:t>
          </a:r>
          <a:r>
            <a:rPr lang="en-GB" sz="1400" kern="1200" dirty="0" smtClean="0"/>
            <a:t> stage</a:t>
          </a:r>
          <a:endParaRPr lang="en-GB" sz="1400" kern="1200" dirty="0"/>
        </a:p>
      </dsp:txBody>
      <dsp:txXfrm rot="10800000">
        <a:off x="1966725" y="1684637"/>
        <a:ext cx="5178550" cy="1176535"/>
      </dsp:txXfrm>
    </dsp:sp>
    <dsp:sp modelId="{00F99284-1819-4270-8B74-7B27925AF1ED}">
      <dsp:nvSpPr>
        <dsp:cNvPr id="0" name=""/>
        <dsp:cNvSpPr/>
      </dsp:nvSpPr>
      <dsp:spPr>
        <a:xfrm>
          <a:off x="1084324" y="1684637"/>
          <a:ext cx="1176535" cy="1176535"/>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0D48CA4-10D1-4A17-B000-7B3C7C9F57A3}">
      <dsp:nvSpPr>
        <dsp:cNvPr id="0" name=""/>
        <dsp:cNvSpPr/>
      </dsp:nvSpPr>
      <dsp:spPr>
        <a:xfrm rot="10800000">
          <a:off x="1672591" y="3212377"/>
          <a:ext cx="5472684" cy="1176535"/>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8819" tIns="53340" rIns="99568" bIns="53340" numCol="1" spcCol="1270" anchor="ctr" anchorCtr="0">
          <a:noAutofit/>
        </a:bodyPr>
        <a:lstStyle/>
        <a:p>
          <a:pPr lvl="0" algn="ctr" defTabSz="622300" rtl="0">
            <a:lnSpc>
              <a:spcPct val="90000"/>
            </a:lnSpc>
            <a:spcBef>
              <a:spcPct val="0"/>
            </a:spcBef>
            <a:spcAft>
              <a:spcPct val="35000"/>
            </a:spcAft>
          </a:pPr>
          <a:r>
            <a:rPr lang="en-GB" sz="1400" kern="1200" dirty="0" smtClean="0"/>
            <a:t>Once the young salmon have become </a:t>
          </a:r>
          <a:r>
            <a:rPr lang="en-GB" sz="1400" kern="1200" dirty="0" err="1" smtClean="0"/>
            <a:t>smolts</a:t>
          </a:r>
          <a:r>
            <a:rPr lang="en-GB" sz="1400" kern="1200" dirty="0" smtClean="0"/>
            <a:t> and are ready for life in the sea the fish farm companies move them (in tanks on lorries or, in some cases, by helicopter) from their fresh water tanks to the large sea cages where they spend another one or two years growing to a suitable size for sale .</a:t>
          </a:r>
          <a:endParaRPr lang="en-GB" sz="1400" kern="1200" dirty="0"/>
        </a:p>
      </dsp:txBody>
      <dsp:txXfrm rot="10800000">
        <a:off x="1966725" y="3212377"/>
        <a:ext cx="5178550" cy="1176535"/>
      </dsp:txXfrm>
    </dsp:sp>
    <dsp:sp modelId="{4D30F59C-7D99-406A-8F08-530FE9B90961}">
      <dsp:nvSpPr>
        <dsp:cNvPr id="0" name=""/>
        <dsp:cNvSpPr/>
      </dsp:nvSpPr>
      <dsp:spPr>
        <a:xfrm>
          <a:off x="1084324" y="3212377"/>
          <a:ext cx="1176535" cy="1176535"/>
        </a:xfrm>
        <a:prstGeom prst="ellipse">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0E4E71-7522-41BC-A26F-9F88290A84DD}">
      <dsp:nvSpPr>
        <dsp:cNvPr id="0" name=""/>
        <dsp:cNvSpPr/>
      </dsp:nvSpPr>
      <dsp:spPr>
        <a:xfrm>
          <a:off x="1666535" y="792085"/>
          <a:ext cx="2183022" cy="1212790"/>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GB" sz="1700" kern="1200" dirty="0" smtClean="0"/>
            <a:t>Fish farming provides consumers with a source of food</a:t>
          </a:r>
          <a:endParaRPr lang="en-GB" sz="1700" kern="1200" dirty="0"/>
        </a:p>
      </dsp:txBody>
      <dsp:txXfrm>
        <a:off x="1702056" y="827606"/>
        <a:ext cx="2111980" cy="1141748"/>
      </dsp:txXfrm>
    </dsp:sp>
    <dsp:sp modelId="{65064221-419A-4F89-9B32-096191B722D0}">
      <dsp:nvSpPr>
        <dsp:cNvPr id="0" name=""/>
        <dsp:cNvSpPr/>
      </dsp:nvSpPr>
      <dsp:spPr>
        <a:xfrm>
          <a:off x="4906892" y="216022"/>
          <a:ext cx="2183022" cy="1212790"/>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GB" sz="1700" kern="1200" dirty="0" smtClean="0"/>
            <a:t>Fish farms can be seen as an eyesore in unspoilt wild landscapes.</a:t>
          </a:r>
          <a:endParaRPr lang="en-GB" sz="1700" kern="1200" dirty="0"/>
        </a:p>
      </dsp:txBody>
      <dsp:txXfrm>
        <a:off x="4942413" y="251543"/>
        <a:ext cx="2111980" cy="1141748"/>
      </dsp:txXfrm>
    </dsp:sp>
    <dsp:sp modelId="{33507FD8-3E20-4310-BECA-F7EEA11C03AE}">
      <dsp:nvSpPr>
        <dsp:cNvPr id="0" name=""/>
        <dsp:cNvSpPr/>
      </dsp:nvSpPr>
      <dsp:spPr>
        <a:xfrm>
          <a:off x="3660003" y="5154359"/>
          <a:ext cx="909592" cy="909592"/>
        </a:xfrm>
        <a:prstGeom prst="triangle">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0086FEE-3CEB-4C9A-A727-FF18DDC63402}">
      <dsp:nvSpPr>
        <dsp:cNvPr id="0" name=""/>
        <dsp:cNvSpPr/>
      </dsp:nvSpPr>
      <dsp:spPr>
        <a:xfrm rot="240000">
          <a:off x="1385188" y="4764588"/>
          <a:ext cx="5459223" cy="381746"/>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40C4A56-A329-45B4-A384-723BF7290814}">
      <dsp:nvSpPr>
        <dsp:cNvPr id="0" name=""/>
        <dsp:cNvSpPr/>
      </dsp:nvSpPr>
      <dsp:spPr>
        <a:xfrm rot="240000">
          <a:off x="4662977" y="3810129"/>
          <a:ext cx="2178178" cy="101480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GB" sz="1500" kern="1200" dirty="0" smtClean="0"/>
            <a:t>Parasites and diseases from the farmed fish may spread to wild fish</a:t>
          </a:r>
          <a:endParaRPr lang="en-GB" sz="1500" kern="1200" dirty="0"/>
        </a:p>
      </dsp:txBody>
      <dsp:txXfrm>
        <a:off x="4712516" y="3859668"/>
        <a:ext cx="2079100" cy="915730"/>
      </dsp:txXfrm>
    </dsp:sp>
    <dsp:sp modelId="{490A0D69-E87E-46F2-9DFC-07557ED15020}">
      <dsp:nvSpPr>
        <dsp:cNvPr id="0" name=""/>
        <dsp:cNvSpPr/>
      </dsp:nvSpPr>
      <dsp:spPr>
        <a:xfrm rot="240000">
          <a:off x="4741809" y="2718618"/>
          <a:ext cx="2178178" cy="101480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kern="1200" dirty="0" smtClean="0"/>
            <a:t>Waste food, faeces and ammonia excreted by the fish can cause </a:t>
          </a:r>
          <a:r>
            <a:rPr lang="en-GB" sz="1400" kern="1200" dirty="0" err="1" smtClean="0"/>
            <a:t>eutrophication</a:t>
          </a:r>
          <a:r>
            <a:rPr lang="en-GB" sz="1400" kern="1200" dirty="0" smtClean="0"/>
            <a:t> and organic matter pollution.</a:t>
          </a:r>
          <a:endParaRPr lang="en-GB" sz="1400" kern="1200" dirty="0"/>
        </a:p>
      </dsp:txBody>
      <dsp:txXfrm>
        <a:off x="4791348" y="2768157"/>
        <a:ext cx="2079100" cy="915730"/>
      </dsp:txXfrm>
    </dsp:sp>
    <dsp:sp modelId="{769FDAE6-7144-4E07-80AA-027AB90D5141}">
      <dsp:nvSpPr>
        <dsp:cNvPr id="0" name=""/>
        <dsp:cNvSpPr/>
      </dsp:nvSpPr>
      <dsp:spPr>
        <a:xfrm rot="240000">
          <a:off x="4820640" y="1651362"/>
          <a:ext cx="2178178" cy="101480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kern="1200" dirty="0" smtClean="0"/>
            <a:t>fed on food made from other fish which have to be caught</a:t>
          </a:r>
          <a:endParaRPr lang="en-GB" sz="1400" kern="1200" dirty="0"/>
        </a:p>
      </dsp:txBody>
      <dsp:txXfrm>
        <a:off x="4870179" y="1700901"/>
        <a:ext cx="2079100" cy="915730"/>
      </dsp:txXfrm>
    </dsp:sp>
    <dsp:sp modelId="{18BDB91F-B2D3-4466-958E-669654B3AB52}">
      <dsp:nvSpPr>
        <dsp:cNvPr id="0" name=""/>
        <dsp:cNvSpPr/>
      </dsp:nvSpPr>
      <dsp:spPr>
        <a:xfrm rot="240000">
          <a:off x="1540042" y="3591827"/>
          <a:ext cx="2178178" cy="101480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kern="1200" dirty="0" smtClean="0"/>
            <a:t>Fish farming helps the economy and provides jobs, often in areas where there are few job opportunities.</a:t>
          </a:r>
          <a:endParaRPr lang="en-GB" sz="1400" kern="1200" dirty="0"/>
        </a:p>
      </dsp:txBody>
      <dsp:txXfrm>
        <a:off x="1589581" y="3641366"/>
        <a:ext cx="2079100" cy="915730"/>
      </dsp:txXfrm>
    </dsp:sp>
    <dsp:sp modelId="{3845C897-22BF-4C57-B836-69857329B264}">
      <dsp:nvSpPr>
        <dsp:cNvPr id="0" name=""/>
        <dsp:cNvSpPr/>
      </dsp:nvSpPr>
      <dsp:spPr>
        <a:xfrm rot="240000">
          <a:off x="1618873" y="2500315"/>
          <a:ext cx="2178178" cy="101480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kern="1200" dirty="0" smtClean="0"/>
            <a:t>Farming fish under controlled conditions may help to reduce pressure on wild stocks of fish.</a:t>
          </a:r>
          <a:endParaRPr lang="en-GB" sz="1400" kern="1200" dirty="0"/>
        </a:p>
      </dsp:txBody>
      <dsp:txXfrm>
        <a:off x="1668412" y="2549854"/>
        <a:ext cx="2079100" cy="91573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CEBE09-FC59-4F31-BEB9-AA043B80A087}">
      <dsp:nvSpPr>
        <dsp:cNvPr id="0" name=""/>
        <dsp:cNvSpPr/>
      </dsp:nvSpPr>
      <dsp:spPr>
        <a:xfrm>
          <a:off x="1918" y="0"/>
          <a:ext cx="2011188" cy="438912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rtl="0">
            <a:lnSpc>
              <a:spcPct val="90000"/>
            </a:lnSpc>
            <a:spcBef>
              <a:spcPct val="0"/>
            </a:spcBef>
            <a:spcAft>
              <a:spcPct val="35000"/>
            </a:spcAft>
          </a:pPr>
          <a:r>
            <a:rPr lang="en-GB" sz="1300" kern="1200" dirty="0" smtClean="0"/>
            <a:t>larger, more powerful boats with engines, rather than small sailing vessels;</a:t>
          </a:r>
          <a:endParaRPr lang="en-GB" sz="1300" kern="1200" dirty="0"/>
        </a:p>
      </dsp:txBody>
      <dsp:txXfrm>
        <a:off x="1918" y="1755648"/>
        <a:ext cx="2011188" cy="1755648"/>
      </dsp:txXfrm>
    </dsp:sp>
    <dsp:sp modelId="{33ED93CF-147B-4E68-867C-F1F0E9E4E4E8}">
      <dsp:nvSpPr>
        <dsp:cNvPr id="0" name=""/>
        <dsp:cNvSpPr/>
      </dsp:nvSpPr>
      <dsp:spPr>
        <a:xfrm>
          <a:off x="276724" y="263347"/>
          <a:ext cx="1461576" cy="1461576"/>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D6F654C-0436-4B66-BD29-6DF45EE7691E}">
      <dsp:nvSpPr>
        <dsp:cNvPr id="0" name=""/>
        <dsp:cNvSpPr/>
      </dsp:nvSpPr>
      <dsp:spPr>
        <a:xfrm>
          <a:off x="2073443" y="0"/>
          <a:ext cx="2011188" cy="438912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rtl="0">
            <a:lnSpc>
              <a:spcPct val="90000"/>
            </a:lnSpc>
            <a:spcBef>
              <a:spcPct val="0"/>
            </a:spcBef>
            <a:spcAft>
              <a:spcPct val="35000"/>
            </a:spcAft>
          </a:pPr>
          <a:r>
            <a:rPr lang="en-GB" sz="1300" kern="1200" dirty="0" smtClean="0"/>
            <a:t>sonar and echo-sounding equipment – ‘underwater radar’ (but using sound rather than radio waves) which allows fishing boats to locate shoals of fish much more easily;</a:t>
          </a:r>
          <a:endParaRPr lang="en-GB" sz="1300" kern="1200" dirty="0"/>
        </a:p>
      </dsp:txBody>
      <dsp:txXfrm>
        <a:off x="2073443" y="1755648"/>
        <a:ext cx="2011188" cy="1755648"/>
      </dsp:txXfrm>
    </dsp:sp>
    <dsp:sp modelId="{33590504-7A4D-498C-B3D9-9E3389969BA6}">
      <dsp:nvSpPr>
        <dsp:cNvPr id="0" name=""/>
        <dsp:cNvSpPr/>
      </dsp:nvSpPr>
      <dsp:spPr>
        <a:xfrm>
          <a:off x="2348249" y="263347"/>
          <a:ext cx="1461576" cy="1461576"/>
        </a:xfrm>
        <a:prstGeom prst="ellipse">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33CC1B6-E2C6-4B68-86D6-F93C14E6FE86}">
      <dsp:nvSpPr>
        <dsp:cNvPr id="0" name=""/>
        <dsp:cNvSpPr/>
      </dsp:nvSpPr>
      <dsp:spPr>
        <a:xfrm>
          <a:off x="4144967" y="0"/>
          <a:ext cx="2011188" cy="438912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rtl="0">
            <a:lnSpc>
              <a:spcPct val="90000"/>
            </a:lnSpc>
            <a:spcBef>
              <a:spcPct val="0"/>
            </a:spcBef>
            <a:spcAft>
              <a:spcPct val="35000"/>
            </a:spcAft>
          </a:pPr>
          <a:r>
            <a:rPr lang="en-GB" sz="1300" kern="1200" dirty="0" smtClean="0"/>
            <a:t>nylon nets and lines which are lighter and stronger (and can therefore be much larger) than earlier ones which were made from natural fibres;</a:t>
          </a:r>
          <a:endParaRPr lang="en-GB" sz="1300" kern="1200" dirty="0"/>
        </a:p>
      </dsp:txBody>
      <dsp:txXfrm>
        <a:off x="4144967" y="1755648"/>
        <a:ext cx="2011188" cy="1755648"/>
      </dsp:txXfrm>
    </dsp:sp>
    <dsp:sp modelId="{87D352A9-3F1B-4EF0-8CFA-0BB4D304F093}">
      <dsp:nvSpPr>
        <dsp:cNvPr id="0" name=""/>
        <dsp:cNvSpPr/>
      </dsp:nvSpPr>
      <dsp:spPr>
        <a:xfrm>
          <a:off x="4419773" y="263347"/>
          <a:ext cx="1461576" cy="1461576"/>
        </a:xfrm>
        <a:prstGeom prst="ellipse">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84039BA-A9D7-476C-98B5-CEB7F9ACFDE4}">
      <dsp:nvSpPr>
        <dsp:cNvPr id="0" name=""/>
        <dsp:cNvSpPr/>
      </dsp:nvSpPr>
      <dsp:spPr>
        <a:xfrm>
          <a:off x="6216492" y="0"/>
          <a:ext cx="2011188" cy="438912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rtl="0">
            <a:lnSpc>
              <a:spcPct val="90000"/>
            </a:lnSpc>
            <a:spcBef>
              <a:spcPct val="0"/>
            </a:spcBef>
            <a:spcAft>
              <a:spcPct val="35000"/>
            </a:spcAft>
          </a:pPr>
          <a:r>
            <a:rPr lang="en-GB" sz="1300" kern="1200" dirty="0" smtClean="0"/>
            <a:t>use of factory ships which allow fish to be processed at sea, allowing fishing boats to spend much longer periods of time on the fishing grounds. </a:t>
          </a:r>
          <a:endParaRPr lang="en-GB" sz="1300" kern="1200" dirty="0"/>
        </a:p>
      </dsp:txBody>
      <dsp:txXfrm>
        <a:off x="6216492" y="1755648"/>
        <a:ext cx="2011188" cy="1755648"/>
      </dsp:txXfrm>
    </dsp:sp>
    <dsp:sp modelId="{6DDBE3E0-C8AE-4905-8E38-204E71FBC7E6}">
      <dsp:nvSpPr>
        <dsp:cNvPr id="0" name=""/>
        <dsp:cNvSpPr/>
      </dsp:nvSpPr>
      <dsp:spPr>
        <a:xfrm>
          <a:off x="6491298" y="263347"/>
          <a:ext cx="1461576" cy="1461576"/>
        </a:xfrm>
        <a:prstGeom prst="ellipse">
          <a:avLst/>
        </a:prstGeom>
        <a:blipFill rotWithShape="0">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49F7698-8975-41B5-8928-C137D817F73F}">
      <dsp:nvSpPr>
        <dsp:cNvPr id="0" name=""/>
        <dsp:cNvSpPr/>
      </dsp:nvSpPr>
      <dsp:spPr>
        <a:xfrm>
          <a:off x="329183" y="3511296"/>
          <a:ext cx="7571232" cy="658368"/>
        </a:xfrm>
        <a:prstGeom prst="leftRight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44EDC5-1013-4A2F-A45D-BF458EBAA587}">
      <dsp:nvSpPr>
        <dsp:cNvPr id="0" name=""/>
        <dsp:cNvSpPr/>
      </dsp:nvSpPr>
      <dsp:spPr>
        <a:xfrm>
          <a:off x="0" y="70762"/>
          <a:ext cx="5111749" cy="114678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GB" sz="1600" b="1" kern="1200" dirty="0" smtClean="0"/>
            <a:t>Closing fisheries to allow stocks to recover by breeding;</a:t>
          </a:r>
          <a:endParaRPr lang="en-GB" sz="1600" b="1" kern="1200" dirty="0"/>
        </a:p>
      </dsp:txBody>
      <dsp:txXfrm>
        <a:off x="55981" y="126743"/>
        <a:ext cx="4999787" cy="1034820"/>
      </dsp:txXfrm>
    </dsp:sp>
    <dsp:sp modelId="{9D40510E-D336-4A3D-A843-454AC767D11A}">
      <dsp:nvSpPr>
        <dsp:cNvPr id="0" name=""/>
        <dsp:cNvSpPr/>
      </dsp:nvSpPr>
      <dsp:spPr>
        <a:xfrm>
          <a:off x="0" y="1263625"/>
          <a:ext cx="5111749" cy="114678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GB" sz="1600" b="1" kern="1200" dirty="0" smtClean="0"/>
            <a:t>Limits on times when fishing occurs so that spawning fish are not caught;</a:t>
          </a:r>
          <a:endParaRPr lang="en-GB" sz="1600" b="1" kern="1200" dirty="0"/>
        </a:p>
      </dsp:txBody>
      <dsp:txXfrm>
        <a:off x="55981" y="1319606"/>
        <a:ext cx="4999787" cy="1034820"/>
      </dsp:txXfrm>
    </dsp:sp>
    <dsp:sp modelId="{7C81B073-F12F-4FED-9457-55E02580CEF3}">
      <dsp:nvSpPr>
        <dsp:cNvPr id="0" name=""/>
        <dsp:cNvSpPr/>
      </dsp:nvSpPr>
      <dsp:spPr>
        <a:xfrm>
          <a:off x="0" y="2456488"/>
          <a:ext cx="5111749" cy="114678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GB" sz="1600" b="1" kern="1200" dirty="0" smtClean="0"/>
            <a:t>Fleet reductions – fishing boat owners are given compensation in return for taking boats out of use so that there are fewer boats catching the fish;</a:t>
          </a:r>
          <a:endParaRPr lang="en-GB" sz="1600" b="1" kern="1200" dirty="0"/>
        </a:p>
      </dsp:txBody>
      <dsp:txXfrm>
        <a:off x="55981" y="2512469"/>
        <a:ext cx="4999787" cy="1034820"/>
      </dsp:txXfrm>
    </dsp:sp>
    <dsp:sp modelId="{D65982FD-2DAD-4B40-B2DC-0C581011EB4B}">
      <dsp:nvSpPr>
        <dsp:cNvPr id="0" name=""/>
        <dsp:cNvSpPr/>
      </dsp:nvSpPr>
      <dsp:spPr>
        <a:xfrm>
          <a:off x="0" y="3649351"/>
          <a:ext cx="5111749" cy="114678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GB" sz="1600" b="1" kern="1200" dirty="0" smtClean="0"/>
            <a:t>Mesh size regulations – regulations which state a minimum size for the holes in nets so that small fish can escape and hopefully grow large enough to breed.</a:t>
          </a:r>
          <a:endParaRPr lang="en-GB" sz="1600" b="1" kern="1200" dirty="0"/>
        </a:p>
      </dsp:txBody>
      <dsp:txXfrm>
        <a:off x="55981" y="3705332"/>
        <a:ext cx="4999787" cy="1034820"/>
      </dsp:txXfrm>
    </dsp:sp>
    <dsp:sp modelId="{5E5A12EA-0DCF-4CA9-8868-6E961813DEFB}">
      <dsp:nvSpPr>
        <dsp:cNvPr id="0" name=""/>
        <dsp:cNvSpPr/>
      </dsp:nvSpPr>
      <dsp:spPr>
        <a:xfrm>
          <a:off x="0" y="4842214"/>
          <a:ext cx="5111749" cy="114678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GB" sz="1600" b="1" kern="1200" dirty="0" smtClean="0"/>
            <a:t>Quotas – limits on the amount of fish which can be caught and landed.</a:t>
          </a:r>
          <a:endParaRPr lang="en-GB" sz="1600" b="1" kern="1200" dirty="0"/>
        </a:p>
      </dsp:txBody>
      <dsp:txXfrm>
        <a:off x="55981" y="4898195"/>
        <a:ext cx="4999787" cy="1034820"/>
      </dsp:txXfrm>
    </dsp:sp>
  </dsp:spTree>
</dsp:drawing>
</file>

<file path=ppt/diagrams/layout1.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3.xml><?xml version="1.0" encoding="utf-8"?>
<dgm:layoutDef xmlns:dgm="http://schemas.openxmlformats.org/drawingml/2006/diagram" xmlns:a="http://schemas.openxmlformats.org/drawingml/2006/main" uniqueId="urn:microsoft.com/office/officeart/2005/8/layout/hList7#1">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240E2C2E-FA54-4897-94B0-3BB3F83004E1}" type="datetimeFigureOut">
              <a:rPr lang="en-GB" smtClean="0"/>
              <a:pPr/>
              <a:t>22/04/2014</a:t>
            </a:fld>
            <a:endParaRPr lang="en-GB"/>
          </a:p>
        </p:txBody>
      </p:sp>
      <p:sp>
        <p:nvSpPr>
          <p:cNvPr id="19" name="Footer Placeholder 18"/>
          <p:cNvSpPr>
            <a:spLocks noGrp="1"/>
          </p:cNvSpPr>
          <p:nvPr>
            <p:ph type="ftr" sz="quarter" idx="11"/>
          </p:nvPr>
        </p:nvSpPr>
        <p:spPr/>
        <p:txBody>
          <a:bodyPr/>
          <a:lstStyle/>
          <a:p>
            <a:endParaRPr lang="en-GB"/>
          </a:p>
        </p:txBody>
      </p:sp>
      <p:sp>
        <p:nvSpPr>
          <p:cNvPr id="27" name="Slide Number Placeholder 26"/>
          <p:cNvSpPr>
            <a:spLocks noGrp="1"/>
          </p:cNvSpPr>
          <p:nvPr>
            <p:ph type="sldNum" sz="quarter" idx="12"/>
          </p:nvPr>
        </p:nvSpPr>
        <p:spPr/>
        <p:txBody>
          <a:bodyPr/>
          <a:lstStyle/>
          <a:p>
            <a:fld id="{F08093F0-EDA7-4D13-BA14-488115076165}" type="slidenum">
              <a:rPr lang="en-GB" smtClean="0"/>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40E2C2E-FA54-4897-94B0-3BB3F83004E1}" type="datetimeFigureOut">
              <a:rPr lang="en-GB" smtClean="0"/>
              <a:pPr/>
              <a:t>22/04/2014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08093F0-EDA7-4D13-BA14-488115076165}"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40E2C2E-FA54-4897-94B0-3BB3F83004E1}" type="datetimeFigureOut">
              <a:rPr lang="en-GB" smtClean="0"/>
              <a:pPr/>
              <a:t>22/04/2014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08093F0-EDA7-4D13-BA14-488115076165}"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40E2C2E-FA54-4897-94B0-3BB3F83004E1}" type="datetimeFigureOut">
              <a:rPr lang="en-GB" smtClean="0"/>
              <a:pPr/>
              <a:t>22/04/2014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08093F0-EDA7-4D13-BA14-488115076165}"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40E2C2E-FA54-4897-94B0-3BB3F83004E1}" type="datetimeFigureOut">
              <a:rPr lang="en-GB" smtClean="0"/>
              <a:pPr/>
              <a:t>22/04/2014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08093F0-EDA7-4D13-BA14-488115076165}" type="slidenum">
              <a:rPr lang="en-GB" smtClean="0"/>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40E2C2E-FA54-4897-94B0-3BB3F83004E1}" type="datetimeFigureOut">
              <a:rPr lang="en-GB" smtClean="0"/>
              <a:pPr/>
              <a:t>22/04/2014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08093F0-EDA7-4D13-BA14-488115076165}"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240E2C2E-FA54-4897-94B0-3BB3F83004E1}" type="datetimeFigureOut">
              <a:rPr lang="en-GB" smtClean="0"/>
              <a:pPr/>
              <a:t>22/04/2014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08093F0-EDA7-4D13-BA14-488115076165}"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40E2C2E-FA54-4897-94B0-3BB3F83004E1}" type="datetimeFigureOut">
              <a:rPr lang="en-GB" smtClean="0"/>
              <a:pPr/>
              <a:t>22/04/2014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08093F0-EDA7-4D13-BA14-488115076165}"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0E2C2E-FA54-4897-94B0-3BB3F83004E1}" type="datetimeFigureOut">
              <a:rPr lang="en-GB" smtClean="0"/>
              <a:pPr/>
              <a:t>22/04/2014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08093F0-EDA7-4D13-BA14-488115076165}"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40E2C2E-FA54-4897-94B0-3BB3F83004E1}" type="datetimeFigureOut">
              <a:rPr lang="en-GB" smtClean="0"/>
              <a:pPr/>
              <a:t>22/04/2014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08093F0-EDA7-4D13-BA14-488115076165}"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40E2C2E-FA54-4897-94B0-3BB3F83004E1}" type="datetimeFigureOut">
              <a:rPr lang="en-GB" smtClean="0"/>
              <a:pPr/>
              <a:t>22/04/2014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8077200" y="6356350"/>
            <a:ext cx="609600" cy="365125"/>
          </a:xfrm>
        </p:spPr>
        <p:txBody>
          <a:bodyPr/>
          <a:lstStyle/>
          <a:p>
            <a:fld id="{F08093F0-EDA7-4D13-BA14-488115076165}" type="slidenum">
              <a:rPr lang="en-GB" smtClean="0"/>
              <a:pPr/>
              <a:t>‹#›</a:t>
            </a:fld>
            <a:endParaRPr lang="en-GB"/>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240E2C2E-FA54-4897-94B0-3BB3F83004E1}" type="datetimeFigureOut">
              <a:rPr lang="en-GB" smtClean="0"/>
              <a:pPr/>
              <a:t>22/04/2014</a:t>
            </a:fld>
            <a:endParaRPr lang="en-GB"/>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GB"/>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F08093F0-EDA7-4D13-BA14-488115076165}" type="slidenum">
              <a:rPr lang="en-GB" smtClean="0"/>
              <a:pPr/>
              <a:t>‹#›</a:t>
            </a:fld>
            <a:endParaRPr lang="en-GB"/>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http://www.nefsc.noaa.gov/sos/spsyn/af/salmon/images/fig41_2.gif" TargetMode="External"/><Relationship Id="rId2" Type="http://schemas.openxmlformats.org/officeDocument/2006/relationships/image" Target="../media/image3.png"/><Relationship Id="rId1" Type="http://schemas.openxmlformats.org/officeDocument/2006/relationships/slideLayout" Target="../slideLayouts/slideLayout6.xml"/><Relationship Id="rId6" Type="http://schemas.openxmlformats.org/officeDocument/2006/relationships/image" Target="../media/image7.gif"/><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8.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Fishing</a:t>
            </a:r>
            <a:endParaRPr lang="en-GB" dirty="0"/>
          </a:p>
        </p:txBody>
      </p:sp>
      <p:sp>
        <p:nvSpPr>
          <p:cNvPr id="3" name="Subtitle 2"/>
          <p:cNvSpPr>
            <a:spLocks noGrp="1"/>
          </p:cNvSpPr>
          <p:nvPr>
            <p:ph type="subTitle" idx="1"/>
          </p:nvPr>
        </p:nvSpPr>
        <p:spPr/>
        <p:txBody>
          <a:bodyPr/>
          <a:lstStyle/>
          <a:p>
            <a:endParaRPr lang="en-GB"/>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Common fisheries policy</a:t>
            </a:r>
            <a:endParaRPr lang="en-GB" dirty="0"/>
          </a:p>
        </p:txBody>
      </p:sp>
      <p:sp>
        <p:nvSpPr>
          <p:cNvPr id="6" name="Content Placeholder 5"/>
          <p:cNvSpPr>
            <a:spLocks noGrp="1"/>
          </p:cNvSpPr>
          <p:nvPr>
            <p:ph sz="half" idx="1"/>
          </p:nvPr>
        </p:nvSpPr>
        <p:spPr/>
        <p:txBody>
          <a:bodyPr>
            <a:normAutofit fontScale="70000" lnSpcReduction="20000"/>
          </a:bodyPr>
          <a:lstStyle/>
          <a:p>
            <a:pPr lvl="0"/>
            <a:r>
              <a:rPr lang="en-GB" dirty="0" smtClean="0"/>
              <a:t>Commercial sea fishing in the waters around the countries of the European Union is regulated under the Common Fisheries Policy. The Fisheries Commission meets each year to set quotas and impose other regulations for EU fisheries. It is very difficult to find a balance between the need to make sure that fisheries are managed sustainably and the wishes of fishermen from all the different EU countries who want to be able to stay in business by catching as much as they can. The main scientific organisation which monitors EU fish stocks is ICES (the International Council for the Exploration of the Sea)</a:t>
            </a:r>
          </a:p>
          <a:p>
            <a:endParaRPr lang="en-GB" dirty="0"/>
          </a:p>
        </p:txBody>
      </p:sp>
      <p:sp>
        <p:nvSpPr>
          <p:cNvPr id="7" name="Content Placeholder 6"/>
          <p:cNvSpPr>
            <a:spLocks noGrp="1"/>
          </p:cNvSpPr>
          <p:nvPr>
            <p:ph sz="half" idx="2"/>
          </p:nvPr>
        </p:nvSpPr>
        <p:spPr/>
        <p:txBody>
          <a:bodyPr>
            <a:normAutofit fontScale="70000" lnSpcReduction="20000"/>
          </a:bodyPr>
          <a:lstStyle/>
          <a:p>
            <a:r>
              <a:rPr lang="en-GB" dirty="0" smtClean="0"/>
              <a:t>In most years there are complaints from fishermen that they are being driven out of business, but at the same time many scientists and environmentalists say that the EU gives in too easily to the fishing industry and is allowing overfishing to happen. As an example in 2007 ICES recommended that there should be no fishing for cod in the North sea in 2008: instead of following this advice the EU ministers decided to increase the amount which could be caught by 11% from the year before. Some people are worried that the North Sea cod fishery could go the same way as the Newfoundland fishery.   </a:t>
            </a:r>
          </a:p>
          <a:p>
            <a:endParaRPr lang="en-GB" dirty="0" smtClean="0"/>
          </a:p>
          <a:p>
            <a:endParaRPr lang="en-GB"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theartofpixar.com/_lib/img/artwork/findingnemo/0002_anglerfish_large.jpg"/>
          <p:cNvPicPr>
            <a:picLocks noChangeAspect="1" noChangeArrowheads="1"/>
          </p:cNvPicPr>
          <p:nvPr/>
        </p:nvPicPr>
        <p:blipFill>
          <a:blip r:embed="rId2" cstate="print"/>
          <a:srcRect/>
          <a:stretch>
            <a:fillRect/>
          </a:stretch>
        </p:blipFill>
        <p:spPr bwMode="auto">
          <a:xfrm>
            <a:off x="179512" y="188640"/>
            <a:ext cx="8786896" cy="6336704"/>
          </a:xfrm>
          <a:prstGeom prst="rect">
            <a:avLst/>
          </a:prstGeom>
          <a:noFill/>
        </p:spPr>
      </p:pic>
      <p:sp>
        <p:nvSpPr>
          <p:cNvPr id="2" name="Title 1"/>
          <p:cNvSpPr>
            <a:spLocks noGrp="1"/>
          </p:cNvSpPr>
          <p:nvPr>
            <p:ph type="title"/>
          </p:nvPr>
        </p:nvSpPr>
        <p:spPr/>
        <p:txBody>
          <a:bodyPr/>
          <a:lstStyle/>
          <a:p>
            <a:r>
              <a:rPr lang="en-GB" dirty="0" smtClean="0">
                <a:solidFill>
                  <a:schemeClr val="bg1"/>
                </a:solidFill>
              </a:rPr>
              <a:t>Aims</a:t>
            </a:r>
            <a:endParaRPr lang="en-GB" dirty="0">
              <a:solidFill>
                <a:schemeClr val="bg1"/>
              </a:solidFill>
            </a:endParaRPr>
          </a:p>
        </p:txBody>
      </p:sp>
      <p:sp>
        <p:nvSpPr>
          <p:cNvPr id="3" name="Content Placeholder 2"/>
          <p:cNvSpPr>
            <a:spLocks noGrp="1"/>
          </p:cNvSpPr>
          <p:nvPr>
            <p:ph idx="1"/>
          </p:nvPr>
        </p:nvSpPr>
        <p:spPr/>
        <p:txBody>
          <a:bodyPr/>
          <a:lstStyle/>
          <a:p>
            <a:r>
              <a:rPr lang="en-GB" dirty="0" smtClean="0">
                <a:solidFill>
                  <a:schemeClr val="bg1"/>
                </a:solidFill>
              </a:rPr>
              <a:t>Know the life cycle of a salmon.</a:t>
            </a:r>
          </a:p>
          <a:p>
            <a:r>
              <a:rPr lang="en-GB" dirty="0" smtClean="0">
                <a:solidFill>
                  <a:schemeClr val="bg1"/>
                </a:solidFill>
              </a:rPr>
              <a:t>Know the pros and cons of salmon farming.</a:t>
            </a:r>
          </a:p>
          <a:p>
            <a:r>
              <a:rPr lang="en-GB" dirty="0" smtClean="0">
                <a:solidFill>
                  <a:schemeClr val="bg1"/>
                </a:solidFill>
              </a:rPr>
              <a:t>Look at some of the advances in commercial fishing.</a:t>
            </a:r>
          </a:p>
          <a:p>
            <a:r>
              <a:rPr lang="en-GB" dirty="0" smtClean="0">
                <a:solidFill>
                  <a:schemeClr val="bg1"/>
                </a:solidFill>
              </a:rPr>
              <a:t>Identify the reasons that the </a:t>
            </a:r>
            <a:r>
              <a:rPr lang="en-GB" dirty="0" err="1" smtClean="0">
                <a:solidFill>
                  <a:schemeClr val="bg1"/>
                </a:solidFill>
              </a:rPr>
              <a:t>atlantic</a:t>
            </a:r>
            <a:r>
              <a:rPr lang="en-GB" dirty="0" smtClean="0">
                <a:solidFill>
                  <a:schemeClr val="bg1"/>
                </a:solidFill>
              </a:rPr>
              <a:t> cod fisheries almost collapsed.</a:t>
            </a:r>
          </a:p>
          <a:p>
            <a:r>
              <a:rPr lang="en-GB" dirty="0" smtClean="0">
                <a:solidFill>
                  <a:schemeClr val="bg1"/>
                </a:solidFill>
              </a:rPr>
              <a:t>Identify methods that can be used to help avoid overfishing.</a:t>
            </a:r>
          </a:p>
          <a:p>
            <a:r>
              <a:rPr lang="en-GB" dirty="0" smtClean="0">
                <a:solidFill>
                  <a:schemeClr val="bg1"/>
                </a:solidFill>
              </a:rPr>
              <a:t>Know what the common fisheries policy is</a:t>
            </a:r>
            <a:endParaRPr lang="en-GB" dirty="0">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Salmon farming </a:t>
            </a:r>
            <a:endParaRPr lang="en-GB" dirty="0"/>
          </a:p>
        </p:txBody>
      </p:sp>
      <p:grpSp>
        <p:nvGrpSpPr>
          <p:cNvPr id="27679" name="Group 31"/>
          <p:cNvGrpSpPr>
            <a:grpSpLocks/>
          </p:cNvGrpSpPr>
          <p:nvPr/>
        </p:nvGrpSpPr>
        <p:grpSpPr bwMode="auto">
          <a:xfrm>
            <a:off x="1547664" y="1124744"/>
            <a:ext cx="7272808" cy="5112568"/>
            <a:chOff x="3137" y="6460"/>
            <a:chExt cx="6765" cy="5650"/>
          </a:xfrm>
        </p:grpSpPr>
        <p:grpSp>
          <p:nvGrpSpPr>
            <p:cNvPr id="27680" name="Group 32"/>
            <p:cNvGrpSpPr>
              <a:grpSpLocks/>
            </p:cNvGrpSpPr>
            <p:nvPr/>
          </p:nvGrpSpPr>
          <p:grpSpPr bwMode="auto">
            <a:xfrm>
              <a:off x="3489" y="9840"/>
              <a:ext cx="960" cy="935"/>
              <a:chOff x="2430" y="9660"/>
              <a:chExt cx="960" cy="935"/>
            </a:xfrm>
          </p:grpSpPr>
          <p:pic>
            <p:nvPicPr>
              <p:cNvPr id="27681" name="Picture 33"/>
              <p:cNvPicPr>
                <a:picLocks noChangeAspect="1" noChangeArrowheads="1"/>
              </p:cNvPicPr>
              <p:nvPr/>
            </p:nvPicPr>
            <p:blipFill>
              <a:blip r:embed="rId2" cstate="print">
                <a:clrChange>
                  <a:clrFrom>
                    <a:srgbClr val="FEFEFE"/>
                  </a:clrFrom>
                  <a:clrTo>
                    <a:srgbClr val="FEFEFE">
                      <a:alpha val="0"/>
                    </a:srgbClr>
                  </a:clrTo>
                </a:clrChange>
                <a:lum bright="-36000"/>
                <a:grayscl/>
              </a:blip>
              <a:srcRect/>
              <a:stretch>
                <a:fillRect/>
              </a:stretch>
            </p:blipFill>
            <p:spPr bwMode="auto">
              <a:xfrm>
                <a:off x="2520" y="9660"/>
                <a:ext cx="360" cy="320"/>
              </a:xfrm>
              <a:prstGeom prst="rect">
                <a:avLst/>
              </a:prstGeom>
              <a:noFill/>
              <a:ln w="9525">
                <a:noFill/>
                <a:miter lim="800000"/>
                <a:headEnd/>
                <a:tailEnd/>
              </a:ln>
            </p:spPr>
          </p:pic>
          <p:pic>
            <p:nvPicPr>
              <p:cNvPr id="27682" name="Picture 34"/>
              <p:cNvPicPr>
                <a:picLocks noChangeAspect="1" noChangeArrowheads="1"/>
              </p:cNvPicPr>
              <p:nvPr/>
            </p:nvPicPr>
            <p:blipFill>
              <a:blip r:embed="rId2" cstate="print">
                <a:clrChange>
                  <a:clrFrom>
                    <a:srgbClr val="FEFEFE"/>
                  </a:clrFrom>
                  <a:clrTo>
                    <a:srgbClr val="FEFEFE">
                      <a:alpha val="0"/>
                    </a:srgbClr>
                  </a:clrTo>
                </a:clrChange>
                <a:lum bright="-36000"/>
                <a:grayscl/>
              </a:blip>
              <a:srcRect/>
              <a:stretch>
                <a:fillRect/>
              </a:stretch>
            </p:blipFill>
            <p:spPr bwMode="auto">
              <a:xfrm>
                <a:off x="2700" y="9840"/>
                <a:ext cx="360" cy="320"/>
              </a:xfrm>
              <a:prstGeom prst="rect">
                <a:avLst/>
              </a:prstGeom>
              <a:noFill/>
              <a:ln w="9525">
                <a:noFill/>
                <a:miter lim="800000"/>
                <a:headEnd/>
                <a:tailEnd/>
              </a:ln>
            </p:spPr>
          </p:pic>
          <p:pic>
            <p:nvPicPr>
              <p:cNvPr id="27683" name="Picture 35"/>
              <p:cNvPicPr>
                <a:picLocks noChangeAspect="1" noChangeArrowheads="1"/>
              </p:cNvPicPr>
              <p:nvPr/>
            </p:nvPicPr>
            <p:blipFill>
              <a:blip r:embed="rId2" cstate="print">
                <a:clrChange>
                  <a:clrFrom>
                    <a:srgbClr val="FEFEFE"/>
                  </a:clrFrom>
                  <a:clrTo>
                    <a:srgbClr val="FEFEFE">
                      <a:alpha val="0"/>
                    </a:srgbClr>
                  </a:clrTo>
                </a:clrChange>
                <a:lum bright="-36000"/>
                <a:grayscl/>
              </a:blip>
              <a:srcRect/>
              <a:stretch>
                <a:fillRect/>
              </a:stretch>
            </p:blipFill>
            <p:spPr bwMode="auto">
              <a:xfrm>
                <a:off x="2475" y="9945"/>
                <a:ext cx="360" cy="320"/>
              </a:xfrm>
              <a:prstGeom prst="rect">
                <a:avLst/>
              </a:prstGeom>
              <a:noFill/>
              <a:ln w="9525">
                <a:noFill/>
                <a:miter lim="800000"/>
                <a:headEnd/>
                <a:tailEnd/>
              </a:ln>
            </p:spPr>
          </p:pic>
          <p:pic>
            <p:nvPicPr>
              <p:cNvPr id="27684" name="Picture 36"/>
              <p:cNvPicPr>
                <a:picLocks noChangeAspect="1" noChangeArrowheads="1"/>
              </p:cNvPicPr>
              <p:nvPr/>
            </p:nvPicPr>
            <p:blipFill>
              <a:blip r:embed="rId2" cstate="print">
                <a:clrChange>
                  <a:clrFrom>
                    <a:srgbClr val="FEFEFE"/>
                  </a:clrFrom>
                  <a:clrTo>
                    <a:srgbClr val="FEFEFE">
                      <a:alpha val="0"/>
                    </a:srgbClr>
                  </a:clrTo>
                </a:clrChange>
                <a:lum bright="-36000"/>
                <a:grayscl/>
              </a:blip>
              <a:srcRect/>
              <a:stretch>
                <a:fillRect/>
              </a:stretch>
            </p:blipFill>
            <p:spPr bwMode="auto">
              <a:xfrm>
                <a:off x="2430" y="9810"/>
                <a:ext cx="330" cy="293"/>
              </a:xfrm>
              <a:prstGeom prst="rect">
                <a:avLst/>
              </a:prstGeom>
              <a:noFill/>
              <a:ln w="9525">
                <a:noFill/>
                <a:miter lim="800000"/>
                <a:headEnd/>
                <a:tailEnd/>
              </a:ln>
            </p:spPr>
          </p:pic>
          <p:pic>
            <p:nvPicPr>
              <p:cNvPr id="27685" name="Picture 37"/>
              <p:cNvPicPr>
                <a:picLocks noChangeAspect="1" noChangeArrowheads="1"/>
              </p:cNvPicPr>
              <p:nvPr/>
            </p:nvPicPr>
            <p:blipFill>
              <a:blip r:embed="rId2" cstate="print">
                <a:clrChange>
                  <a:clrFrom>
                    <a:srgbClr val="FEFEFE"/>
                  </a:clrFrom>
                  <a:clrTo>
                    <a:srgbClr val="FEFEFE">
                      <a:alpha val="0"/>
                    </a:srgbClr>
                  </a:clrTo>
                </a:clrChange>
                <a:lum bright="-36000"/>
                <a:grayscl/>
              </a:blip>
              <a:srcRect/>
              <a:stretch>
                <a:fillRect/>
              </a:stretch>
            </p:blipFill>
            <p:spPr bwMode="auto">
              <a:xfrm>
                <a:off x="2745" y="9990"/>
                <a:ext cx="360" cy="320"/>
              </a:xfrm>
              <a:prstGeom prst="rect">
                <a:avLst/>
              </a:prstGeom>
              <a:noFill/>
              <a:ln w="9525">
                <a:noFill/>
                <a:miter lim="800000"/>
                <a:headEnd/>
                <a:tailEnd/>
              </a:ln>
            </p:spPr>
          </p:pic>
          <p:pic>
            <p:nvPicPr>
              <p:cNvPr id="27686" name="Picture 38"/>
              <p:cNvPicPr>
                <a:picLocks noChangeAspect="1" noChangeArrowheads="1"/>
              </p:cNvPicPr>
              <p:nvPr/>
            </p:nvPicPr>
            <p:blipFill>
              <a:blip r:embed="rId2" cstate="print">
                <a:clrChange>
                  <a:clrFrom>
                    <a:srgbClr val="FEFEFE"/>
                  </a:clrFrom>
                  <a:clrTo>
                    <a:srgbClr val="FEFEFE">
                      <a:alpha val="0"/>
                    </a:srgbClr>
                  </a:clrTo>
                </a:clrChange>
                <a:lum bright="-36000"/>
                <a:grayscl/>
              </a:blip>
              <a:srcRect/>
              <a:stretch>
                <a:fillRect/>
              </a:stretch>
            </p:blipFill>
            <p:spPr bwMode="auto">
              <a:xfrm>
                <a:off x="2925" y="9900"/>
                <a:ext cx="360" cy="320"/>
              </a:xfrm>
              <a:prstGeom prst="rect">
                <a:avLst/>
              </a:prstGeom>
              <a:noFill/>
              <a:ln w="9525">
                <a:noFill/>
                <a:miter lim="800000"/>
                <a:headEnd/>
                <a:tailEnd/>
              </a:ln>
            </p:spPr>
          </p:pic>
          <p:pic>
            <p:nvPicPr>
              <p:cNvPr id="27687" name="Picture 39"/>
              <p:cNvPicPr>
                <a:picLocks noChangeAspect="1" noChangeArrowheads="1"/>
              </p:cNvPicPr>
              <p:nvPr/>
            </p:nvPicPr>
            <p:blipFill>
              <a:blip r:embed="rId2" cstate="print">
                <a:clrChange>
                  <a:clrFrom>
                    <a:srgbClr val="FEFEFE"/>
                  </a:clrFrom>
                  <a:clrTo>
                    <a:srgbClr val="FEFEFE">
                      <a:alpha val="0"/>
                    </a:srgbClr>
                  </a:clrTo>
                </a:clrChange>
                <a:lum bright="-36000"/>
                <a:grayscl/>
              </a:blip>
              <a:srcRect/>
              <a:stretch>
                <a:fillRect/>
              </a:stretch>
            </p:blipFill>
            <p:spPr bwMode="auto">
              <a:xfrm>
                <a:off x="2490" y="10155"/>
                <a:ext cx="360" cy="320"/>
              </a:xfrm>
              <a:prstGeom prst="rect">
                <a:avLst/>
              </a:prstGeom>
              <a:noFill/>
              <a:ln w="9525">
                <a:noFill/>
                <a:miter lim="800000"/>
                <a:headEnd/>
                <a:tailEnd/>
              </a:ln>
            </p:spPr>
          </p:pic>
          <p:pic>
            <p:nvPicPr>
              <p:cNvPr id="27688" name="Picture 40"/>
              <p:cNvPicPr>
                <a:picLocks noChangeAspect="1" noChangeArrowheads="1"/>
              </p:cNvPicPr>
              <p:nvPr/>
            </p:nvPicPr>
            <p:blipFill>
              <a:blip r:embed="rId2" cstate="print">
                <a:clrChange>
                  <a:clrFrom>
                    <a:srgbClr val="FEFEFE"/>
                  </a:clrFrom>
                  <a:clrTo>
                    <a:srgbClr val="FEFEFE">
                      <a:alpha val="0"/>
                    </a:srgbClr>
                  </a:clrTo>
                </a:clrChange>
                <a:lum bright="-36000"/>
                <a:grayscl/>
              </a:blip>
              <a:srcRect/>
              <a:stretch>
                <a:fillRect/>
              </a:stretch>
            </p:blipFill>
            <p:spPr bwMode="auto">
              <a:xfrm>
                <a:off x="2715" y="10185"/>
                <a:ext cx="360" cy="320"/>
              </a:xfrm>
              <a:prstGeom prst="rect">
                <a:avLst/>
              </a:prstGeom>
              <a:noFill/>
              <a:ln w="9525">
                <a:noFill/>
                <a:miter lim="800000"/>
                <a:headEnd/>
                <a:tailEnd/>
              </a:ln>
            </p:spPr>
          </p:pic>
          <p:pic>
            <p:nvPicPr>
              <p:cNvPr id="27689" name="Picture 41"/>
              <p:cNvPicPr>
                <a:picLocks noChangeAspect="1" noChangeArrowheads="1"/>
              </p:cNvPicPr>
              <p:nvPr/>
            </p:nvPicPr>
            <p:blipFill>
              <a:blip r:embed="rId2" cstate="print">
                <a:clrChange>
                  <a:clrFrom>
                    <a:srgbClr val="FEFEFE"/>
                  </a:clrFrom>
                  <a:clrTo>
                    <a:srgbClr val="FEFEFE">
                      <a:alpha val="0"/>
                    </a:srgbClr>
                  </a:clrTo>
                </a:clrChange>
                <a:lum bright="-36000"/>
                <a:grayscl/>
              </a:blip>
              <a:srcRect/>
              <a:stretch>
                <a:fillRect/>
              </a:stretch>
            </p:blipFill>
            <p:spPr bwMode="auto">
              <a:xfrm>
                <a:off x="2895" y="10110"/>
                <a:ext cx="360" cy="320"/>
              </a:xfrm>
              <a:prstGeom prst="rect">
                <a:avLst/>
              </a:prstGeom>
              <a:noFill/>
              <a:ln w="9525">
                <a:noFill/>
                <a:miter lim="800000"/>
                <a:headEnd/>
                <a:tailEnd/>
              </a:ln>
            </p:spPr>
          </p:pic>
          <p:pic>
            <p:nvPicPr>
              <p:cNvPr id="27690" name="Picture 42"/>
              <p:cNvPicPr>
                <a:picLocks noChangeAspect="1" noChangeArrowheads="1"/>
              </p:cNvPicPr>
              <p:nvPr/>
            </p:nvPicPr>
            <p:blipFill>
              <a:blip r:embed="rId2" cstate="print">
                <a:clrChange>
                  <a:clrFrom>
                    <a:srgbClr val="FEFEFE"/>
                  </a:clrFrom>
                  <a:clrTo>
                    <a:srgbClr val="FEFEFE">
                      <a:alpha val="0"/>
                    </a:srgbClr>
                  </a:clrTo>
                </a:clrChange>
                <a:lum bright="-36000"/>
                <a:grayscl/>
              </a:blip>
              <a:srcRect/>
              <a:stretch>
                <a:fillRect/>
              </a:stretch>
            </p:blipFill>
            <p:spPr bwMode="auto">
              <a:xfrm>
                <a:off x="2955" y="10275"/>
                <a:ext cx="360" cy="320"/>
              </a:xfrm>
              <a:prstGeom prst="rect">
                <a:avLst/>
              </a:prstGeom>
              <a:noFill/>
              <a:ln w="9525">
                <a:noFill/>
                <a:miter lim="800000"/>
                <a:headEnd/>
                <a:tailEnd/>
              </a:ln>
            </p:spPr>
          </p:pic>
          <p:pic>
            <p:nvPicPr>
              <p:cNvPr id="27691" name="Picture 43"/>
              <p:cNvPicPr>
                <a:picLocks noChangeAspect="1" noChangeArrowheads="1"/>
              </p:cNvPicPr>
              <p:nvPr/>
            </p:nvPicPr>
            <p:blipFill>
              <a:blip r:embed="rId2" cstate="print">
                <a:clrChange>
                  <a:clrFrom>
                    <a:srgbClr val="FEFEFE"/>
                  </a:clrFrom>
                  <a:clrTo>
                    <a:srgbClr val="FEFEFE">
                      <a:alpha val="0"/>
                    </a:srgbClr>
                  </a:clrTo>
                </a:clrChange>
                <a:lum bright="-36000"/>
                <a:grayscl/>
              </a:blip>
              <a:srcRect/>
              <a:stretch>
                <a:fillRect/>
              </a:stretch>
            </p:blipFill>
            <p:spPr bwMode="auto">
              <a:xfrm>
                <a:off x="3030" y="10170"/>
                <a:ext cx="360" cy="320"/>
              </a:xfrm>
              <a:prstGeom prst="rect">
                <a:avLst/>
              </a:prstGeom>
              <a:noFill/>
              <a:ln w="9525">
                <a:noFill/>
                <a:miter lim="800000"/>
                <a:headEnd/>
                <a:tailEnd/>
              </a:ln>
            </p:spPr>
          </p:pic>
        </p:grpSp>
        <p:pic>
          <p:nvPicPr>
            <p:cNvPr id="27692" name="Picture 44"/>
            <p:cNvPicPr>
              <a:picLocks noChangeAspect="1" noChangeArrowheads="1"/>
            </p:cNvPicPr>
            <p:nvPr/>
          </p:nvPicPr>
          <p:blipFill>
            <a:blip r:embed="rId3" cstate="print">
              <a:clrChange>
                <a:clrFrom>
                  <a:srgbClr val="FEFEFE"/>
                </a:clrFrom>
                <a:clrTo>
                  <a:srgbClr val="FEFEFE">
                    <a:alpha val="0"/>
                  </a:srgbClr>
                </a:clrTo>
              </a:clrChange>
              <a:lum bright="-18000"/>
              <a:grayscl/>
            </a:blip>
            <a:srcRect/>
            <a:stretch>
              <a:fillRect/>
            </a:stretch>
          </p:blipFill>
          <p:spPr bwMode="auto">
            <a:xfrm>
              <a:off x="3369" y="8460"/>
              <a:ext cx="1392" cy="660"/>
            </a:xfrm>
            <a:prstGeom prst="rect">
              <a:avLst/>
            </a:prstGeom>
            <a:noFill/>
            <a:ln w="9525">
              <a:noFill/>
              <a:miter lim="800000"/>
              <a:headEnd/>
              <a:tailEnd/>
            </a:ln>
          </p:spPr>
        </p:pic>
        <p:pic>
          <p:nvPicPr>
            <p:cNvPr id="27693" name="Picture 45"/>
            <p:cNvPicPr>
              <a:picLocks noChangeAspect="1" noChangeArrowheads="1"/>
            </p:cNvPicPr>
            <p:nvPr/>
          </p:nvPicPr>
          <p:blipFill>
            <a:blip r:embed="rId4" cstate="print">
              <a:clrChange>
                <a:clrFrom>
                  <a:srgbClr val="FEFEFE"/>
                </a:clrFrom>
                <a:clrTo>
                  <a:srgbClr val="FEFEFE">
                    <a:alpha val="0"/>
                  </a:srgbClr>
                </a:clrTo>
              </a:clrChange>
              <a:lum bright="-12000"/>
            </a:blip>
            <a:srcRect/>
            <a:stretch>
              <a:fillRect/>
            </a:stretch>
          </p:blipFill>
          <p:spPr bwMode="auto">
            <a:xfrm>
              <a:off x="4719" y="6900"/>
              <a:ext cx="2745" cy="1080"/>
            </a:xfrm>
            <a:prstGeom prst="rect">
              <a:avLst/>
            </a:prstGeom>
            <a:noFill/>
            <a:ln w="9525">
              <a:noFill/>
              <a:miter lim="800000"/>
              <a:headEnd/>
              <a:tailEnd/>
            </a:ln>
          </p:spPr>
        </p:pic>
        <p:pic>
          <p:nvPicPr>
            <p:cNvPr id="27694" name="Picture 46"/>
            <p:cNvPicPr>
              <a:picLocks noChangeAspect="1" noChangeArrowheads="1"/>
            </p:cNvPicPr>
            <p:nvPr/>
          </p:nvPicPr>
          <p:blipFill>
            <a:blip r:embed="rId5" cstate="print">
              <a:clrChange>
                <a:clrFrom>
                  <a:srgbClr val="FEFEFE"/>
                </a:clrFrom>
                <a:clrTo>
                  <a:srgbClr val="FEFEFE">
                    <a:alpha val="0"/>
                  </a:srgbClr>
                </a:clrTo>
              </a:clrChange>
              <a:lum bright="-12000"/>
            </a:blip>
            <a:srcRect/>
            <a:stretch>
              <a:fillRect/>
            </a:stretch>
          </p:blipFill>
          <p:spPr bwMode="auto">
            <a:xfrm>
              <a:off x="6804" y="8490"/>
              <a:ext cx="2865" cy="945"/>
            </a:xfrm>
            <a:prstGeom prst="rect">
              <a:avLst/>
            </a:prstGeom>
            <a:noFill/>
            <a:ln w="9525">
              <a:noFill/>
              <a:miter lim="800000"/>
              <a:headEnd/>
              <a:tailEnd/>
            </a:ln>
          </p:spPr>
        </p:pic>
        <p:sp>
          <p:nvSpPr>
            <p:cNvPr id="27695" name="Freeform 47"/>
            <p:cNvSpPr>
              <a:spLocks/>
            </p:cNvSpPr>
            <p:nvPr/>
          </p:nvSpPr>
          <p:spPr bwMode="auto">
            <a:xfrm rot="-730247">
              <a:off x="3915" y="9128"/>
              <a:ext cx="154" cy="697"/>
            </a:xfrm>
            <a:custGeom>
              <a:avLst/>
              <a:gdLst/>
              <a:ahLst/>
              <a:cxnLst>
                <a:cxn ang="0">
                  <a:pos x="9" y="697"/>
                </a:cxn>
                <a:cxn ang="0">
                  <a:pos x="24" y="397"/>
                </a:cxn>
                <a:cxn ang="0">
                  <a:pos x="154" y="0"/>
                </a:cxn>
              </a:cxnLst>
              <a:rect l="0" t="0" r="r" b="b"/>
              <a:pathLst>
                <a:path w="154" h="697">
                  <a:moveTo>
                    <a:pt x="9" y="697"/>
                  </a:moveTo>
                  <a:cubicBezTo>
                    <a:pt x="14" y="647"/>
                    <a:pt x="0" y="513"/>
                    <a:pt x="24" y="397"/>
                  </a:cubicBezTo>
                  <a:cubicBezTo>
                    <a:pt x="48" y="281"/>
                    <a:pt x="127" y="83"/>
                    <a:pt x="154" y="0"/>
                  </a:cubicBezTo>
                </a:path>
              </a:pathLst>
            </a:custGeom>
            <a:noFill/>
            <a:ln w="38100" cap="flat" cmpd="sng">
              <a:solidFill>
                <a:srgbClr val="000000"/>
              </a:solidFill>
              <a:prstDash val="solid"/>
              <a:round/>
              <a:headEnd type="none" w="med" len="med"/>
              <a:tailEnd type="triangle" w="med" len="med"/>
            </a:ln>
            <a:effectLst/>
          </p:spPr>
          <p:txBody>
            <a:bodyPr vert="horz" wrap="square" lIns="91440" tIns="45720" rIns="91440" bIns="45720" numCol="1" anchor="t" anchorCtr="0" compatLnSpc="1">
              <a:prstTxWarp prst="textNoShape">
                <a:avLst/>
              </a:prstTxWarp>
            </a:bodyPr>
            <a:lstStyle/>
            <a:p>
              <a:endParaRPr lang="en-GB"/>
            </a:p>
          </p:txBody>
        </p:sp>
        <p:sp>
          <p:nvSpPr>
            <p:cNvPr id="27696" name="Freeform 48"/>
            <p:cNvSpPr>
              <a:spLocks/>
            </p:cNvSpPr>
            <p:nvPr/>
          </p:nvSpPr>
          <p:spPr bwMode="auto">
            <a:xfrm>
              <a:off x="4156" y="7721"/>
              <a:ext cx="440" cy="574"/>
            </a:xfrm>
            <a:custGeom>
              <a:avLst/>
              <a:gdLst/>
              <a:ahLst/>
              <a:cxnLst>
                <a:cxn ang="0">
                  <a:pos x="0" y="574"/>
                </a:cxn>
                <a:cxn ang="0">
                  <a:pos x="128" y="304"/>
                </a:cxn>
                <a:cxn ang="0">
                  <a:pos x="440" y="0"/>
                </a:cxn>
              </a:cxnLst>
              <a:rect l="0" t="0" r="r" b="b"/>
              <a:pathLst>
                <a:path w="440" h="574">
                  <a:moveTo>
                    <a:pt x="0" y="574"/>
                  </a:moveTo>
                  <a:cubicBezTo>
                    <a:pt x="21" y="529"/>
                    <a:pt x="55" y="400"/>
                    <a:pt x="128" y="304"/>
                  </a:cubicBezTo>
                  <a:cubicBezTo>
                    <a:pt x="201" y="208"/>
                    <a:pt x="375" y="63"/>
                    <a:pt x="440" y="0"/>
                  </a:cubicBezTo>
                </a:path>
              </a:pathLst>
            </a:custGeom>
            <a:noFill/>
            <a:ln w="38100" cap="flat" cmpd="sng">
              <a:solidFill>
                <a:srgbClr val="000000"/>
              </a:solidFill>
              <a:prstDash val="solid"/>
              <a:round/>
              <a:headEnd type="none" w="med" len="med"/>
              <a:tailEnd type="triangle" w="med" len="med"/>
            </a:ln>
            <a:effectLst/>
          </p:spPr>
          <p:txBody>
            <a:bodyPr vert="horz" wrap="square" lIns="91440" tIns="45720" rIns="91440" bIns="45720" numCol="1" anchor="t" anchorCtr="0" compatLnSpc="1">
              <a:prstTxWarp prst="textNoShape">
                <a:avLst/>
              </a:prstTxWarp>
            </a:bodyPr>
            <a:lstStyle/>
            <a:p>
              <a:endParaRPr lang="en-GB"/>
            </a:p>
          </p:txBody>
        </p:sp>
        <p:sp>
          <p:nvSpPr>
            <p:cNvPr id="27697" name="Freeform 49"/>
            <p:cNvSpPr>
              <a:spLocks/>
            </p:cNvSpPr>
            <p:nvPr/>
          </p:nvSpPr>
          <p:spPr bwMode="auto">
            <a:xfrm>
              <a:off x="7455" y="7535"/>
              <a:ext cx="605" cy="867"/>
            </a:xfrm>
            <a:custGeom>
              <a:avLst/>
              <a:gdLst/>
              <a:ahLst/>
              <a:cxnLst>
                <a:cxn ang="0">
                  <a:pos x="0" y="0"/>
                </a:cxn>
                <a:cxn ang="0">
                  <a:pos x="339" y="340"/>
                </a:cxn>
                <a:cxn ang="0">
                  <a:pos x="605" y="867"/>
                </a:cxn>
              </a:cxnLst>
              <a:rect l="0" t="0" r="r" b="b"/>
              <a:pathLst>
                <a:path w="605" h="867">
                  <a:moveTo>
                    <a:pt x="0" y="0"/>
                  </a:moveTo>
                  <a:cubicBezTo>
                    <a:pt x="56" y="57"/>
                    <a:pt x="238" y="196"/>
                    <a:pt x="339" y="340"/>
                  </a:cubicBezTo>
                  <a:cubicBezTo>
                    <a:pt x="440" y="484"/>
                    <a:pt x="550" y="757"/>
                    <a:pt x="605" y="867"/>
                  </a:cubicBezTo>
                </a:path>
              </a:pathLst>
            </a:custGeom>
            <a:noFill/>
            <a:ln w="38100" cap="flat" cmpd="sng">
              <a:solidFill>
                <a:srgbClr val="000000"/>
              </a:solidFill>
              <a:prstDash val="solid"/>
              <a:round/>
              <a:headEnd type="none" w="med" len="med"/>
              <a:tailEnd type="triangle" w="med" len="med"/>
            </a:ln>
            <a:effectLst/>
          </p:spPr>
          <p:txBody>
            <a:bodyPr vert="horz" wrap="square" lIns="91440" tIns="45720" rIns="91440" bIns="45720" numCol="1" anchor="t" anchorCtr="0" compatLnSpc="1">
              <a:prstTxWarp prst="textNoShape">
                <a:avLst/>
              </a:prstTxWarp>
            </a:bodyPr>
            <a:lstStyle/>
            <a:p>
              <a:endParaRPr lang="en-GB"/>
            </a:p>
          </p:txBody>
        </p:sp>
        <p:sp>
          <p:nvSpPr>
            <p:cNvPr id="27698" name="Freeform 50"/>
            <p:cNvSpPr>
              <a:spLocks/>
            </p:cNvSpPr>
            <p:nvPr/>
          </p:nvSpPr>
          <p:spPr bwMode="auto">
            <a:xfrm>
              <a:off x="7539" y="9481"/>
              <a:ext cx="714" cy="1499"/>
            </a:xfrm>
            <a:custGeom>
              <a:avLst/>
              <a:gdLst/>
              <a:ahLst/>
              <a:cxnLst>
                <a:cxn ang="0">
                  <a:pos x="714" y="0"/>
                </a:cxn>
                <a:cxn ang="0">
                  <a:pos x="660" y="494"/>
                </a:cxn>
                <a:cxn ang="0">
                  <a:pos x="435" y="959"/>
                </a:cxn>
                <a:cxn ang="0">
                  <a:pos x="0" y="1499"/>
                </a:cxn>
              </a:cxnLst>
              <a:rect l="0" t="0" r="r" b="b"/>
              <a:pathLst>
                <a:path w="714" h="1499">
                  <a:moveTo>
                    <a:pt x="714" y="0"/>
                  </a:moveTo>
                  <a:cubicBezTo>
                    <a:pt x="705" y="82"/>
                    <a:pt x="706" y="334"/>
                    <a:pt x="660" y="494"/>
                  </a:cubicBezTo>
                  <a:cubicBezTo>
                    <a:pt x="614" y="654"/>
                    <a:pt x="545" y="792"/>
                    <a:pt x="435" y="959"/>
                  </a:cubicBezTo>
                  <a:cubicBezTo>
                    <a:pt x="325" y="1126"/>
                    <a:pt x="91" y="1387"/>
                    <a:pt x="0" y="1499"/>
                  </a:cubicBezTo>
                </a:path>
              </a:pathLst>
            </a:custGeom>
            <a:noFill/>
            <a:ln w="38100" cap="flat" cmpd="sng">
              <a:solidFill>
                <a:srgbClr val="000000"/>
              </a:solidFill>
              <a:prstDash val="solid"/>
              <a:round/>
              <a:headEnd type="none" w="med" len="med"/>
              <a:tailEnd type="triangle" w="med" len="med"/>
            </a:ln>
            <a:effectLst/>
          </p:spPr>
          <p:txBody>
            <a:bodyPr vert="horz" wrap="square" lIns="91440" tIns="45720" rIns="91440" bIns="45720" numCol="1" anchor="t" anchorCtr="0" compatLnSpc="1">
              <a:prstTxWarp prst="textNoShape">
                <a:avLst/>
              </a:prstTxWarp>
            </a:bodyPr>
            <a:lstStyle/>
            <a:p>
              <a:endParaRPr lang="en-GB"/>
            </a:p>
          </p:txBody>
        </p:sp>
        <p:sp>
          <p:nvSpPr>
            <p:cNvPr id="27699" name="Freeform 51"/>
            <p:cNvSpPr>
              <a:spLocks/>
            </p:cNvSpPr>
            <p:nvPr/>
          </p:nvSpPr>
          <p:spPr bwMode="auto">
            <a:xfrm rot="-3188775">
              <a:off x="4365" y="10733"/>
              <a:ext cx="154" cy="697"/>
            </a:xfrm>
            <a:custGeom>
              <a:avLst/>
              <a:gdLst/>
              <a:ahLst/>
              <a:cxnLst>
                <a:cxn ang="0">
                  <a:pos x="9" y="697"/>
                </a:cxn>
                <a:cxn ang="0">
                  <a:pos x="24" y="397"/>
                </a:cxn>
                <a:cxn ang="0">
                  <a:pos x="154" y="0"/>
                </a:cxn>
              </a:cxnLst>
              <a:rect l="0" t="0" r="r" b="b"/>
              <a:pathLst>
                <a:path w="154" h="697">
                  <a:moveTo>
                    <a:pt x="9" y="697"/>
                  </a:moveTo>
                  <a:cubicBezTo>
                    <a:pt x="14" y="647"/>
                    <a:pt x="0" y="513"/>
                    <a:pt x="24" y="397"/>
                  </a:cubicBezTo>
                  <a:cubicBezTo>
                    <a:pt x="48" y="281"/>
                    <a:pt x="127" y="83"/>
                    <a:pt x="154" y="0"/>
                  </a:cubicBezTo>
                </a:path>
              </a:pathLst>
            </a:custGeom>
            <a:noFill/>
            <a:ln w="38100" cap="flat" cmpd="sng">
              <a:solidFill>
                <a:srgbClr val="000000"/>
              </a:solidFill>
              <a:prstDash val="solid"/>
              <a:round/>
              <a:headEnd type="none" w="med" len="med"/>
              <a:tailEnd type="triangle" w="med" len="med"/>
            </a:ln>
            <a:effectLst/>
          </p:spPr>
          <p:txBody>
            <a:bodyPr vert="horz" wrap="square" lIns="91440" tIns="45720" rIns="91440" bIns="45720" numCol="1" anchor="t" anchorCtr="0" compatLnSpc="1">
              <a:prstTxWarp prst="textNoShape">
                <a:avLst/>
              </a:prstTxWarp>
            </a:bodyPr>
            <a:lstStyle/>
            <a:p>
              <a:endParaRPr lang="en-GB"/>
            </a:p>
          </p:txBody>
        </p:sp>
        <p:sp>
          <p:nvSpPr>
            <p:cNvPr id="27700" name="Text Box 52"/>
            <p:cNvSpPr txBox="1">
              <a:spLocks noChangeArrowheads="1"/>
            </p:cNvSpPr>
            <p:nvPr/>
          </p:nvSpPr>
          <p:spPr bwMode="auto">
            <a:xfrm>
              <a:off x="4324" y="10139"/>
              <a:ext cx="1485" cy="495"/>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GB" sz="900" b="0" i="0" u="none" strike="noStrike" cap="none" normalizeH="0" baseline="0" smtClean="0">
                  <a:ln>
                    <a:noFill/>
                  </a:ln>
                  <a:solidFill>
                    <a:schemeClr val="tx1"/>
                  </a:solidFill>
                  <a:effectLst/>
                  <a:latin typeface="Arial" pitchFamily="34" charset="0"/>
                  <a:cs typeface="Arial" pitchFamily="34" charset="0"/>
                </a:rPr>
                <a:t>Eggs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7701" name="Text Box 53"/>
            <p:cNvSpPr txBox="1">
              <a:spLocks noChangeArrowheads="1"/>
            </p:cNvSpPr>
            <p:nvPr/>
          </p:nvSpPr>
          <p:spPr bwMode="auto">
            <a:xfrm>
              <a:off x="4144" y="9104"/>
              <a:ext cx="1545" cy="540"/>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GB" sz="900" b="0" i="0" u="none" strike="noStrike" cap="none" normalizeH="0" baseline="0" smtClean="0">
                  <a:ln>
                    <a:noFill/>
                  </a:ln>
                  <a:solidFill>
                    <a:schemeClr val="tx1"/>
                  </a:solidFill>
                  <a:effectLst/>
                  <a:latin typeface="Arial" pitchFamily="34" charset="0"/>
                  <a:cs typeface="Arial" pitchFamily="34" charset="0"/>
                </a:rPr>
                <a:t>Fry – tiny fish</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7702" name="Text Box 54"/>
            <p:cNvSpPr txBox="1">
              <a:spLocks noChangeArrowheads="1"/>
            </p:cNvSpPr>
            <p:nvPr/>
          </p:nvSpPr>
          <p:spPr bwMode="auto">
            <a:xfrm>
              <a:off x="5119" y="7859"/>
              <a:ext cx="1485" cy="495"/>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GB" sz="900" b="0" i="0" u="none" strike="noStrike" cap="none" normalizeH="0" baseline="0" smtClean="0">
                  <a:ln>
                    <a:noFill/>
                  </a:ln>
                  <a:solidFill>
                    <a:schemeClr val="tx1"/>
                  </a:solidFill>
                  <a:effectLst/>
                  <a:latin typeface="Arial" pitchFamily="34" charset="0"/>
                  <a:cs typeface="Arial" pitchFamily="34" charset="0"/>
                </a:rPr>
                <a:t>Parr</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7703" name="Text Box 55"/>
            <p:cNvSpPr txBox="1">
              <a:spLocks noChangeArrowheads="1"/>
            </p:cNvSpPr>
            <p:nvPr/>
          </p:nvSpPr>
          <p:spPr bwMode="auto">
            <a:xfrm>
              <a:off x="6574" y="9089"/>
              <a:ext cx="1815" cy="930"/>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GB" sz="900" b="0" i="0" u="none" strike="noStrike" cap="none" normalizeH="0" baseline="0" smtClean="0">
                  <a:ln>
                    <a:noFill/>
                  </a:ln>
                  <a:solidFill>
                    <a:schemeClr val="tx1"/>
                  </a:solidFill>
                  <a:effectLst/>
                  <a:latin typeface="Arial" pitchFamily="34" charset="0"/>
                  <a:cs typeface="Arial" pitchFamily="34" charset="0"/>
                </a:rPr>
                <a:t>Smolt – young salmon on its way to the sea</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7704" name="Text Box 56"/>
            <p:cNvSpPr txBox="1">
              <a:spLocks noChangeArrowheads="1"/>
            </p:cNvSpPr>
            <p:nvPr/>
          </p:nvSpPr>
          <p:spPr bwMode="auto">
            <a:xfrm>
              <a:off x="5509" y="10289"/>
              <a:ext cx="1485" cy="495"/>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GB" sz="900" b="0" i="0" u="none" strike="noStrike" cap="none" normalizeH="0" baseline="0" smtClean="0">
                  <a:ln>
                    <a:noFill/>
                  </a:ln>
                  <a:solidFill>
                    <a:schemeClr val="tx1"/>
                  </a:solidFill>
                  <a:effectLst/>
                  <a:latin typeface="Arial" pitchFamily="34" charset="0"/>
                  <a:cs typeface="Arial" pitchFamily="34" charset="0"/>
                </a:rPr>
                <a:t>Adult salmon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7705" name="Text Box 57"/>
            <p:cNvSpPr txBox="1">
              <a:spLocks noChangeArrowheads="1"/>
            </p:cNvSpPr>
            <p:nvPr/>
          </p:nvSpPr>
          <p:spPr bwMode="auto">
            <a:xfrm>
              <a:off x="3169" y="6493"/>
              <a:ext cx="3360" cy="1020"/>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GB" sz="1000" b="1" i="0" u="sng" strike="noStrike" cap="none" normalizeH="0" baseline="0" smtClean="0">
                  <a:ln>
                    <a:noFill/>
                  </a:ln>
                  <a:solidFill>
                    <a:schemeClr val="tx1"/>
                  </a:solidFill>
                  <a:effectLst/>
                  <a:latin typeface="Verdana" pitchFamily="34" charset="0"/>
                  <a:cs typeface="Arial" pitchFamily="34" charset="0"/>
                </a:rPr>
                <a:t>Life cycle of the Atlantic Salmon</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7706" name="Rectangle 58"/>
            <p:cNvSpPr>
              <a:spLocks noChangeArrowheads="1"/>
            </p:cNvSpPr>
            <p:nvPr/>
          </p:nvSpPr>
          <p:spPr bwMode="auto">
            <a:xfrm>
              <a:off x="3137" y="6460"/>
              <a:ext cx="6765" cy="5640"/>
            </a:xfrm>
            <a:prstGeom prst="rect">
              <a:avLst/>
            </a:prstGeom>
            <a:noFill/>
            <a:ln w="6350" algn="ctr">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endParaRPr lang="en-GB"/>
            </a:p>
          </p:txBody>
        </p:sp>
        <p:pic>
          <p:nvPicPr>
            <p:cNvPr id="27707" name="Picture 59" descr="http://www.nefsc.noaa.gov/sos/spsyn/af/salmon/images/fig41_2.gif"/>
            <p:cNvPicPr>
              <a:picLocks noChangeAspect="1" noChangeArrowheads="1"/>
            </p:cNvPicPr>
            <p:nvPr/>
          </p:nvPicPr>
          <p:blipFill>
            <a:blip r:embed="rId6" r:link="rId7" cstate="print">
              <a:clrChange>
                <a:clrFrom>
                  <a:srgbClr val="FFFFFF"/>
                </a:clrFrom>
                <a:clrTo>
                  <a:srgbClr val="FFFFFF">
                    <a:alpha val="0"/>
                  </a:srgbClr>
                </a:clrTo>
              </a:clrChange>
              <a:lum bright="-12000" contrast="6000"/>
            </a:blip>
            <a:srcRect l="43652" t="46692" b="22495"/>
            <a:stretch>
              <a:fillRect/>
            </a:stretch>
          </p:blipFill>
          <p:spPr bwMode="auto">
            <a:xfrm>
              <a:off x="4546" y="10375"/>
              <a:ext cx="3449" cy="1735"/>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are they farmed?</a:t>
            </a:r>
            <a:endParaRPr lang="en-GB" dirty="0"/>
          </a:p>
        </p:txBody>
      </p:sp>
      <p:graphicFrame>
        <p:nvGraphicFramePr>
          <p:cNvPr id="4" name="Content Placeholder 3"/>
          <p:cNvGraphicFramePr>
            <a:graphicFrameLocks noGrp="1"/>
          </p:cNvGraphicFramePr>
          <p:nvPr>
            <p:ph idx="1"/>
          </p:nvPr>
        </p:nvGraphicFramePr>
        <p:xfrm>
          <a:off x="457200" y="1935480"/>
          <a:ext cx="8229600" cy="43891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260648"/>
          <a:ext cx="8229600" cy="60639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Making fishing more efficient</a:t>
            </a:r>
            <a:endParaRPr lang="en-GB" dirty="0"/>
          </a:p>
        </p:txBody>
      </p:sp>
      <p:graphicFrame>
        <p:nvGraphicFramePr>
          <p:cNvPr id="4" name="Content Placeholder 3"/>
          <p:cNvGraphicFramePr>
            <a:graphicFrameLocks noGrp="1"/>
          </p:cNvGraphicFramePr>
          <p:nvPr>
            <p:ph idx="1"/>
          </p:nvPr>
        </p:nvGraphicFramePr>
        <p:xfrm>
          <a:off x="457200" y="1935480"/>
          <a:ext cx="8229600" cy="43891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Why are natural fish stocks running low?</a:t>
            </a:r>
            <a:endParaRPr lang="en-GB" dirty="0"/>
          </a:p>
        </p:txBody>
      </p:sp>
      <p:sp>
        <p:nvSpPr>
          <p:cNvPr id="3" name="Content Placeholder 2"/>
          <p:cNvSpPr>
            <a:spLocks noGrp="1"/>
          </p:cNvSpPr>
          <p:nvPr>
            <p:ph idx="1"/>
          </p:nvPr>
        </p:nvSpPr>
        <p:spPr/>
        <p:txBody>
          <a:bodyPr/>
          <a:lstStyle/>
          <a:p>
            <a:r>
              <a:rPr lang="en-GB" dirty="0" smtClean="0"/>
              <a:t>This is a four mark question. To get all four marks you must give two reasons and explain them.</a:t>
            </a:r>
            <a:endParaRPr lang="en-GB"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GB" sz="4000" b="1" dirty="0" smtClean="0"/>
              <a:t>The Newfoundland cod fishery – a classic example of overfishing </a:t>
            </a:r>
            <a:r>
              <a:rPr lang="en-GB" dirty="0" smtClean="0"/>
              <a:t/>
            </a:r>
            <a:br>
              <a:rPr lang="en-GB" dirty="0" smtClean="0"/>
            </a:br>
            <a:endParaRPr lang="en-GB" dirty="0"/>
          </a:p>
        </p:txBody>
      </p:sp>
      <p:sp>
        <p:nvSpPr>
          <p:cNvPr id="3" name="Content Placeholder 2"/>
          <p:cNvSpPr>
            <a:spLocks noGrp="1"/>
          </p:cNvSpPr>
          <p:nvPr>
            <p:ph idx="1"/>
          </p:nvPr>
        </p:nvSpPr>
        <p:spPr>
          <a:xfrm>
            <a:off x="457200" y="1124744"/>
            <a:ext cx="8229600" cy="5544616"/>
          </a:xfrm>
        </p:spPr>
        <p:txBody>
          <a:bodyPr>
            <a:normAutofit/>
          </a:bodyPr>
          <a:lstStyle/>
          <a:p>
            <a:pPr lvl="0"/>
            <a:endParaRPr lang="en-GB" sz="1400" b="1" dirty="0" smtClean="0"/>
          </a:p>
          <a:p>
            <a:pPr lvl="0"/>
            <a:r>
              <a:rPr lang="en-GB" sz="1400" b="1" dirty="0" smtClean="0"/>
              <a:t>Between 1850 and 1950 the catch of Newfoundland cod amounted to around 250,000 tonnes every year. The fishing was done using traditional boats and nets.</a:t>
            </a:r>
          </a:p>
          <a:p>
            <a:pPr lvl="0"/>
            <a:r>
              <a:rPr lang="en-GB" sz="1400" b="1" dirty="0" smtClean="0"/>
              <a:t>In the 1950s modern factory ships, mainly from Europe, began fishing off Newfoundland. There were large trawlers with massive nets.</a:t>
            </a:r>
          </a:p>
          <a:p>
            <a:pPr lvl="0"/>
            <a:r>
              <a:rPr lang="en-GB" sz="1400" b="1" dirty="0" smtClean="0"/>
              <a:t>The peak catch from Newfoundland waters was 800,000 tonnes in 1968, but by 1975 it was clear that overfishing was happening and the catch that year was down to 300,000 tonnes.</a:t>
            </a:r>
          </a:p>
          <a:p>
            <a:pPr lvl="0"/>
            <a:r>
              <a:rPr lang="en-GB" sz="1400" b="1" dirty="0" smtClean="0"/>
              <a:t>In 1976 the Canadian government extended its exclusive fishing zone from 12 miles to 200 miles from the coast, preventing foreign boats from fishing within that limit.</a:t>
            </a:r>
          </a:p>
          <a:p>
            <a:pPr lvl="0"/>
            <a:r>
              <a:rPr lang="en-GB" sz="1400" b="1" dirty="0" smtClean="0"/>
              <a:t>By the mid-1980s Canadian fishermen were taking over 250,000 tonnes of fish each year. They used large trawlers with massive nets which scraped along the bottom, harming sea-bed habitats and catching many spawning fish.</a:t>
            </a:r>
          </a:p>
          <a:p>
            <a:pPr lvl="0"/>
            <a:r>
              <a:rPr lang="en-GB" sz="1400" b="1" dirty="0" smtClean="0"/>
              <a:t>In 1988 fisheries scientists recommended that the total catch allowed should be cut by half, but nothing was done and so by 1990 the scientists were warning that the Newfoundland cod fishery was in danger of being wiped out by overfishing.</a:t>
            </a:r>
          </a:p>
          <a:p>
            <a:pPr lvl="0"/>
            <a:r>
              <a:rPr lang="en-GB" sz="1400" b="1" dirty="0" smtClean="0"/>
              <a:t>In 1990 the total biomass of spawning cod off Newfoundland was estimated at 400,000 tonnes. By 1994 this had fallen to 1,700 tonnes.</a:t>
            </a:r>
          </a:p>
          <a:p>
            <a:pPr lvl="0"/>
            <a:r>
              <a:rPr lang="en-GB" sz="1400" b="1" dirty="0" smtClean="0"/>
              <a:t>In 1992 the Canadian government banned fishing for cod off most of the Newfoundland coast and there were further cuts on fishing in 1994.</a:t>
            </a:r>
          </a:p>
          <a:p>
            <a:pPr lvl="0"/>
            <a:r>
              <a:rPr lang="en-GB" sz="1400" b="1" dirty="0" smtClean="0"/>
              <a:t>Over 40,000 people lost their jobs as a result of the Newfoundland cod collapse and although the economy of the area has begun to grow again there are very few signs that the cod population is recovering. some ecologists believe that once overfishing removes the cod other species move in and prevent the cod from returning.</a:t>
            </a:r>
          </a:p>
          <a:p>
            <a:endParaRPr lang="en-GB" sz="1400" b="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sz="4400" b="1" dirty="0" smtClean="0"/>
              <a:t>Limiting overfishing</a:t>
            </a:r>
            <a:endParaRPr lang="en-GB" sz="4400" b="1" dirty="0"/>
          </a:p>
        </p:txBody>
      </p:sp>
      <p:sp>
        <p:nvSpPr>
          <p:cNvPr id="6" name="Text Placeholder 5"/>
          <p:cNvSpPr>
            <a:spLocks noGrp="1"/>
          </p:cNvSpPr>
          <p:nvPr>
            <p:ph type="body" idx="2"/>
          </p:nvPr>
        </p:nvSpPr>
        <p:spPr/>
        <p:txBody>
          <a:bodyPr/>
          <a:lstStyle/>
          <a:p>
            <a:pPr lvl="0"/>
            <a:r>
              <a:rPr lang="en-GB" sz="2400" dirty="0" smtClean="0"/>
              <a:t>Fisheries scientists study fish populations to find out whether they are being managed sustainably, but it is up to governments to take measures to prevent overfishing. Possible methods include:</a:t>
            </a:r>
          </a:p>
          <a:p>
            <a:endParaRPr lang="en-GB" dirty="0"/>
          </a:p>
        </p:txBody>
      </p:sp>
      <p:graphicFrame>
        <p:nvGraphicFramePr>
          <p:cNvPr id="7" name="Content Placeholder 6"/>
          <p:cNvGraphicFramePr>
            <a:graphicFrameLocks noGrp="1"/>
          </p:cNvGraphicFramePr>
          <p:nvPr>
            <p:ph sz="half" idx="1"/>
          </p:nvPr>
        </p:nvGraphicFramePr>
        <p:xfrm>
          <a:off x="3575050" y="188640"/>
          <a:ext cx="5111750" cy="60597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143</TotalTime>
  <Words>1114</Words>
  <Application>Microsoft Office PowerPoint</Application>
  <PresentationFormat>Экран (4:3)</PresentationFormat>
  <Paragraphs>54</Paragraphs>
  <Slides>10</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10</vt:i4>
      </vt:variant>
    </vt:vector>
  </HeadingPairs>
  <TitlesOfParts>
    <vt:vector size="16" baseType="lpstr">
      <vt:lpstr>Arial</vt:lpstr>
      <vt:lpstr>Calibri</vt:lpstr>
      <vt:lpstr>Constantia</vt:lpstr>
      <vt:lpstr>Verdana</vt:lpstr>
      <vt:lpstr>Wingdings 2</vt:lpstr>
      <vt:lpstr>Flow</vt:lpstr>
      <vt:lpstr>Fishing</vt:lpstr>
      <vt:lpstr>Aims</vt:lpstr>
      <vt:lpstr>Salmon farming </vt:lpstr>
      <vt:lpstr>How are they farmed?</vt:lpstr>
      <vt:lpstr>Презентация PowerPoint</vt:lpstr>
      <vt:lpstr>Making fishing more efficient</vt:lpstr>
      <vt:lpstr>Why are natural fish stocks running low?</vt:lpstr>
      <vt:lpstr>The Newfoundland cod fishery – a classic example of overfishing  </vt:lpstr>
      <vt:lpstr>Limiting overfishing</vt:lpstr>
      <vt:lpstr>Common fisheries policy</vt:lpstr>
    </vt:vector>
  </TitlesOfParts>
  <Company>RM plc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Fishing</dc:title>
  <dc:creator>cbillington</dc:creator>
  <cp:lastModifiedBy>Jennifer Wood</cp:lastModifiedBy>
  <cp:revision>10</cp:revision>
  <dcterms:created xsi:type="dcterms:W3CDTF">2011-01-04T21:54:04Z</dcterms:created>
  <dcterms:modified xsi:type="dcterms:W3CDTF">2014-04-22T05:49:23Z</dcterms:modified>
</cp:coreProperties>
</file>