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87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72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4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0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69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12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73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0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80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5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C4D9-7633-4341-B09B-1C5D4130F2D9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8D17-F45A-4DCF-ABA0-240105B5E2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3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James Lovelock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name to know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55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debate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http://www.youtube.com/watch?v=mYP22KfI8lw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07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known for his GAIA theory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 extract</a:t>
            </a:r>
          </a:p>
          <a:p>
            <a:r>
              <a:rPr lang="en-US" dirty="0" smtClean="0"/>
              <a:t>Answer the question:</a:t>
            </a:r>
          </a:p>
          <a:p>
            <a:r>
              <a:rPr lang="en-US" dirty="0" smtClean="0"/>
              <a:t>Do the </a:t>
            </a:r>
            <a:r>
              <a:rPr lang="en-US" u="sng" dirty="0" smtClean="0"/>
              <a:t>changes</a:t>
            </a:r>
            <a:r>
              <a:rPr lang="en-US" dirty="0" smtClean="0"/>
              <a:t> in the </a:t>
            </a:r>
            <a:r>
              <a:rPr lang="en-US" u="sng" dirty="0" smtClean="0"/>
              <a:t>climate</a:t>
            </a:r>
            <a:r>
              <a:rPr lang="en-US" dirty="0" smtClean="0"/>
              <a:t> since </a:t>
            </a:r>
            <a:r>
              <a:rPr lang="en-US" u="sng" dirty="0" smtClean="0"/>
              <a:t>industrial revolution</a:t>
            </a:r>
            <a:r>
              <a:rPr lang="en-US" dirty="0" smtClean="0"/>
              <a:t> prove James Lovelock’s </a:t>
            </a:r>
            <a:r>
              <a:rPr lang="en-US" u="sng" dirty="0" smtClean="0"/>
              <a:t>Gaia theory</a:t>
            </a:r>
            <a:r>
              <a:rPr lang="en-US" dirty="0" smtClean="0"/>
              <a:t>.</a:t>
            </a:r>
          </a:p>
          <a:p>
            <a:r>
              <a:rPr lang="en-US" i="1" u="sng" dirty="0" smtClean="0"/>
              <a:t>Introduction</a:t>
            </a:r>
            <a:r>
              <a:rPr lang="en-US" dirty="0" smtClean="0"/>
              <a:t> – who is James Lovelock and what is Gaia theory?</a:t>
            </a:r>
          </a:p>
          <a:p>
            <a:r>
              <a:rPr lang="en-US" i="1" u="sng" dirty="0" smtClean="0"/>
              <a:t>Part one </a:t>
            </a:r>
            <a:r>
              <a:rPr lang="en-US" dirty="0" smtClean="0"/>
              <a:t>– What changes have we seen in the climate since 1850?</a:t>
            </a:r>
          </a:p>
          <a:p>
            <a:r>
              <a:rPr lang="en-US" i="1" u="sng" dirty="0" smtClean="0"/>
              <a:t>Part two </a:t>
            </a:r>
            <a:r>
              <a:rPr lang="en-US" dirty="0" smtClean="0"/>
              <a:t>– Explain in more detail Gaia theory and make links to the changes in the climate.</a:t>
            </a:r>
          </a:p>
          <a:p>
            <a:r>
              <a:rPr lang="en-US" i="1" u="sng" dirty="0" smtClean="0"/>
              <a:t>Conclusion</a:t>
            </a:r>
            <a:r>
              <a:rPr lang="en-US" dirty="0" smtClean="0"/>
              <a:t> -  Do you agree or disagree with the concepts of Gaia theory.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926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James Lovelock</vt:lpstr>
      <vt:lpstr>Nuclear debate</vt:lpstr>
      <vt:lpstr>Best known for his GAIA theory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Lovelock</dc:title>
  <dc:creator>Jennifer Wood</dc:creator>
  <cp:lastModifiedBy>Jennifer Wood</cp:lastModifiedBy>
  <cp:revision>2</cp:revision>
  <dcterms:created xsi:type="dcterms:W3CDTF">2013-11-12T08:24:46Z</dcterms:created>
  <dcterms:modified xsi:type="dcterms:W3CDTF">2013-11-12T08:36:26Z</dcterms:modified>
</cp:coreProperties>
</file>