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6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4E20-7C03-4459-8E99-BACF3C7E0C22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AF2-5538-426A-A5C8-BA25D2DC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4E20-7C03-4459-8E99-BACF3C7E0C22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AF2-5538-426A-A5C8-BA25D2DC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4E20-7C03-4459-8E99-BACF3C7E0C22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AF2-5538-426A-A5C8-BA25D2DC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4E20-7C03-4459-8E99-BACF3C7E0C22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AF2-5538-426A-A5C8-BA25D2DC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4E20-7C03-4459-8E99-BACF3C7E0C22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AF2-5538-426A-A5C8-BA25D2DC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4E20-7C03-4459-8E99-BACF3C7E0C22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AF2-5538-426A-A5C8-BA25D2DC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4E20-7C03-4459-8E99-BACF3C7E0C22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AF2-5538-426A-A5C8-BA25D2DC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4E20-7C03-4459-8E99-BACF3C7E0C22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AF2-5538-426A-A5C8-BA25D2DC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4E20-7C03-4459-8E99-BACF3C7E0C22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AF2-5538-426A-A5C8-BA25D2DC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4E20-7C03-4459-8E99-BACF3C7E0C22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AF2-5538-426A-A5C8-BA25D2DC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4E20-7C03-4459-8E99-BACF3C7E0C22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AF2-5538-426A-A5C8-BA25D2DC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F4E20-7C03-4459-8E99-BACF3C7E0C22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2AF2-5538-426A-A5C8-BA25D2DC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odrington 11\Humanities MYP\MYP2\Coasts\field trip\photos\P520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Internal Assessment IB Geography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105400"/>
            <a:ext cx="6400800" cy="1371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Higher Level – 20% of total final marks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Standar</a:t>
            </a:r>
            <a:r>
              <a:rPr lang="en-US" dirty="0" smtClean="0">
                <a:solidFill>
                  <a:schemeClr val="bg1"/>
                </a:solidFill>
              </a:rPr>
              <a:t> level – 25% of total final marks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96380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554450"/>
            <a:ext cx="4800600" cy="155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086962"/>
            <a:ext cx="5181599" cy="177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"/>
            <a:ext cx="5486400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914400"/>
            <a:ext cx="5362575" cy="84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0"/>
            <a:ext cx="1295400" cy="143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1981200"/>
            <a:ext cx="1295400" cy="140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3809999"/>
            <a:ext cx="1143000" cy="125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What type of sampling would be best here?</a:t>
            </a:r>
          </a:p>
          <a:p>
            <a:r>
              <a:rPr lang="en-US" dirty="0" smtClean="0"/>
              <a:t>How many sample sites should we use?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162675" cy="367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5410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Google Earth to find out exactly how long the beach is. Then decide upon the number of sample sites and mark them on to a copy of this photo. What method did you use?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Collecting Primary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You will need to collect information individually and  in small groups. Each location will require a number of tasks to be performed.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Individual Tasks:</a:t>
            </a:r>
          </a:p>
          <a:p>
            <a:r>
              <a:rPr lang="en-US" dirty="0" smtClean="0"/>
              <a:t>You need to draw annotated field sketches. Preferably 2 – one from either end of the beach.</a:t>
            </a:r>
          </a:p>
          <a:p>
            <a:r>
              <a:rPr lang="en-US" dirty="0" smtClean="0"/>
              <a:t>Take photos which you can annotate later.</a:t>
            </a:r>
          </a:p>
          <a:p>
            <a:r>
              <a:rPr lang="en-US" dirty="0" smtClean="0"/>
              <a:t>Observe!!!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Group Tasks: </a:t>
            </a:r>
          </a:p>
          <a:p>
            <a:r>
              <a:rPr lang="en-US" dirty="0" smtClean="0"/>
              <a:t>This is the area that can create the most friction – If one groups messes around and does not get the information, then all groups work is ruined.</a:t>
            </a:r>
          </a:p>
          <a:p>
            <a:pPr>
              <a:buNone/>
            </a:pPr>
            <a:r>
              <a:rPr lang="en-US" dirty="0" smtClean="0"/>
              <a:t>The following page will list some of the group work tasks.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102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At each data collection point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00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Longshore</a:t>
            </a:r>
            <a:r>
              <a:rPr lang="en-US" dirty="0" smtClean="0"/>
              <a:t> drift </a:t>
            </a:r>
          </a:p>
          <a:p>
            <a:r>
              <a:rPr lang="en-US" dirty="0" smtClean="0"/>
              <a:t>Beach profile</a:t>
            </a:r>
          </a:p>
          <a:p>
            <a:r>
              <a:rPr lang="en-US" dirty="0" smtClean="0"/>
              <a:t>Wave frequency – number per minute</a:t>
            </a:r>
          </a:p>
          <a:p>
            <a:r>
              <a:rPr lang="en-US" dirty="0" smtClean="0"/>
              <a:t>Wave period – average time between wave crests – time 11 and divide by 10 period and swash time</a:t>
            </a:r>
          </a:p>
          <a:p>
            <a:r>
              <a:rPr lang="en-US" dirty="0" smtClean="0"/>
              <a:t>Swash time (between breaking of wave and swash reaching maximum height up beach) </a:t>
            </a:r>
          </a:p>
          <a:p>
            <a:r>
              <a:rPr lang="en-US" dirty="0" smtClean="0"/>
              <a:t>Vegetation  - check vegetation changes (height, diversity, species, % ground cover) every 2 </a:t>
            </a:r>
            <a:r>
              <a:rPr lang="en-US" dirty="0" err="1" smtClean="0"/>
              <a:t>metres</a:t>
            </a:r>
            <a:endParaRPr lang="en-US" dirty="0" smtClean="0"/>
          </a:p>
          <a:p>
            <a:r>
              <a:rPr lang="en-US" dirty="0" smtClean="0"/>
              <a:t>Get samples of soil every 5 </a:t>
            </a:r>
            <a:r>
              <a:rPr lang="en-US" dirty="0" err="1" smtClean="0"/>
              <a:t>metres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Count and collect litter in a 5m strip either side of your transect.</a:t>
            </a:r>
            <a:endParaRPr lang="en-US" dirty="0"/>
          </a:p>
        </p:txBody>
      </p:sp>
      <p:pic>
        <p:nvPicPr>
          <p:cNvPr id="1026" name="Picture 2" descr="F:\other hard disk\school academic\geography for all\school academic\key stage 5\year 12\applied geog skills\Cyprus 07\Cyprus photos 07\ALL\Tainsh\DSCF1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8600"/>
            <a:ext cx="3352800" cy="2514600"/>
          </a:xfrm>
          <a:prstGeom prst="rect">
            <a:avLst/>
          </a:prstGeom>
          <a:noFill/>
        </p:spPr>
      </p:pic>
      <p:pic>
        <p:nvPicPr>
          <p:cNvPr id="1027" name="Picture 3" descr="F:\other hard disk\school academic\geography for all\school academic\key stage 5\year 12\applied geog skills\Cyprus 07\Cyprus photos 07\ALL\Tainsh\DSCF1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657600"/>
            <a:ext cx="2228850" cy="2971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86400" y="2895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Which of the two pictures best show how to work in groups?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involve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Classwork</a:t>
            </a:r>
            <a:r>
              <a:rPr lang="en-US" dirty="0" smtClean="0"/>
              <a:t>  and fieldwork</a:t>
            </a:r>
          </a:p>
          <a:p>
            <a:r>
              <a:rPr lang="en-US" dirty="0" smtClean="0"/>
              <a:t>This means 5 hours in the field and then every Monday double period and homework writing up until end of term.</a:t>
            </a:r>
          </a:p>
          <a:p>
            <a:r>
              <a:rPr lang="en-US" dirty="0" smtClean="0"/>
              <a:t>The final product will be 2500 word write up (max).</a:t>
            </a:r>
          </a:p>
          <a:p>
            <a:r>
              <a:rPr lang="en-US" dirty="0" smtClean="0"/>
              <a:t>It has to be based on the collection of primary data which can be backed up by some secondary.</a:t>
            </a:r>
          </a:p>
          <a:p>
            <a:r>
              <a:rPr lang="en-US" dirty="0" smtClean="0"/>
              <a:t>It must have a spatial element (but over a small area)</a:t>
            </a:r>
          </a:p>
          <a:p>
            <a:r>
              <a:rPr lang="en-US" dirty="0" smtClean="0"/>
              <a:t>It must relate to an area of the syllabus – needs stressing in write up.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 – Choose location and justify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1438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1438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 – Devise a Fieldwork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2667000"/>
            <a:ext cx="3505200" cy="34591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This is one overall question you will be aiming to answer by collecting primary data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 question must be 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Focused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Unambigious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Answerable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Allow for investigative and not descriptive approach.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you have a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Plan some hypotheses that you will test to help answer the overall question.</a:t>
            </a:r>
          </a:p>
          <a:p>
            <a:r>
              <a:rPr lang="en-US" dirty="0" smtClean="0"/>
              <a:t>In statistics it is best to first have a NULL hypothesis followed by an ALTERNATIVE hypothesis.</a:t>
            </a:r>
          </a:p>
          <a:p>
            <a:r>
              <a:rPr lang="en-US" dirty="0" err="1" smtClean="0"/>
              <a:t>E.g.NULL</a:t>
            </a:r>
            <a:r>
              <a:rPr lang="en-US" dirty="0" smtClean="0"/>
              <a:t>-  There will be no differences in waves along the beach.</a:t>
            </a:r>
          </a:p>
          <a:p>
            <a:r>
              <a:rPr lang="en-US" dirty="0" smtClean="0"/>
              <a:t>ALTERNATIVE - There will be differences in waves along a beach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the 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Waves and </a:t>
            </a:r>
            <a:r>
              <a:rPr lang="en-US" dirty="0" err="1" smtClean="0"/>
              <a:t>longshore</a:t>
            </a:r>
            <a:r>
              <a:rPr lang="en-US" dirty="0" smtClean="0"/>
              <a:t> drift</a:t>
            </a:r>
          </a:p>
          <a:p>
            <a:r>
              <a:rPr lang="en-US" dirty="0" smtClean="0"/>
              <a:t>Beach Profile</a:t>
            </a:r>
          </a:p>
          <a:p>
            <a:r>
              <a:rPr lang="en-US" dirty="0" smtClean="0"/>
              <a:t>Vegetation and soil</a:t>
            </a:r>
          </a:p>
          <a:p>
            <a:r>
              <a:rPr lang="en-US" dirty="0" smtClean="0"/>
              <a:t>Effect of Humans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Here are some I thought of. You may have more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There will be no differences in beach profile along the beach</a:t>
            </a:r>
          </a:p>
          <a:p>
            <a:r>
              <a:rPr lang="en-US" dirty="0" smtClean="0"/>
              <a:t>There will be no differences in wave patterns along the beach</a:t>
            </a:r>
          </a:p>
          <a:p>
            <a:r>
              <a:rPr lang="en-US" dirty="0" smtClean="0"/>
              <a:t>There will be no differences in direction and strength of </a:t>
            </a:r>
            <a:r>
              <a:rPr lang="en-US" dirty="0" err="1" smtClean="0"/>
              <a:t>longshore</a:t>
            </a:r>
            <a:r>
              <a:rPr lang="en-US" dirty="0" smtClean="0"/>
              <a:t> drift along a beach.</a:t>
            </a:r>
          </a:p>
          <a:p>
            <a:r>
              <a:rPr lang="en-US" dirty="0" smtClean="0"/>
              <a:t>There will be changes in vegetation type, height or diversity with distance from the beach.</a:t>
            </a:r>
          </a:p>
          <a:p>
            <a:r>
              <a:rPr lang="en-US" dirty="0" smtClean="0"/>
              <a:t>There will no differences in soil organic matter, moisture content, conductivity, pH, with distance from the sea.</a:t>
            </a:r>
          </a:p>
          <a:p>
            <a:r>
              <a:rPr lang="en-US" dirty="0" smtClean="0"/>
              <a:t>The effect of humans on the beach area will not be affected by distance from the car park entrance. (e.g. litter, trampling of vegetation, management)</a:t>
            </a:r>
          </a:p>
          <a:p>
            <a:r>
              <a:rPr lang="en-US" dirty="0" smtClean="0"/>
              <a:t>There is no pattern in dispersion of palm trees on the beach</a:t>
            </a:r>
          </a:p>
          <a:p>
            <a:r>
              <a:rPr lang="en-US" dirty="0" smtClean="0"/>
              <a:t>There will  be no differences in beach and cliff profiles over time (will you be able to do this with primary data collected on a field trip? </a:t>
            </a:r>
            <a:r>
              <a:rPr lang="en-US" smtClean="0"/>
              <a:t>How then)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we Collect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Where do we collect the information from.</a:t>
            </a:r>
          </a:p>
          <a:p>
            <a:r>
              <a:rPr lang="en-US" dirty="0" smtClean="0"/>
              <a:t>Can we collect information from all areas of the beach?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1148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cannot collect data on all of the beach as this would be impractical. Therefore we have to sample.</a:t>
            </a:r>
          </a:p>
          <a:p>
            <a:r>
              <a:rPr lang="en-US" dirty="0" smtClean="0"/>
              <a:t>The three main methods are Random, systematic and Stratified.</a:t>
            </a:r>
          </a:p>
          <a:p>
            <a:r>
              <a:rPr lang="en-US" dirty="0" smtClean="0"/>
              <a:t>What is the difference between them and what are the benefits and disadvantages of each?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724400" cy="46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731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Internal Assessment IB Geography</vt:lpstr>
      <vt:lpstr>What does it involve</vt:lpstr>
      <vt:lpstr>Step 1 – Choose location and justify it</vt:lpstr>
      <vt:lpstr>Step 2 – Devise a Fieldwork question</vt:lpstr>
      <vt:lpstr>Once you have a Question</vt:lpstr>
      <vt:lpstr>All the Hypotheses</vt:lpstr>
      <vt:lpstr>Here are some I thought of. You may have more</vt:lpstr>
      <vt:lpstr>How will we Collect the Data</vt:lpstr>
      <vt:lpstr>Sampling</vt:lpstr>
      <vt:lpstr>PowerPoint Presentation</vt:lpstr>
      <vt:lpstr>PowerPoint Presentation</vt:lpstr>
      <vt:lpstr>Collecting Primary Data</vt:lpstr>
      <vt:lpstr>At each data collection 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Assessment IB Geography</dc:title>
  <dc:creator>piers.tainsh</dc:creator>
  <cp:lastModifiedBy>Jen Wood</cp:lastModifiedBy>
  <cp:revision>5</cp:revision>
  <dcterms:created xsi:type="dcterms:W3CDTF">2011-10-28T19:43:16Z</dcterms:created>
  <dcterms:modified xsi:type="dcterms:W3CDTF">2014-04-20T16:27:30Z</dcterms:modified>
</cp:coreProperties>
</file>