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1" r:id="rId2"/>
    <p:sldId id="280" r:id="rId3"/>
    <p:sldId id="29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2BD83F-9E33-4990-B3F1-5D3BB6E62B4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7542C19-8580-4504-8766-5E7940FFA257}">
      <dgm:prSet phldrT="[Text]"/>
      <dgm:spPr/>
      <dgm:t>
        <a:bodyPr/>
        <a:lstStyle/>
        <a:p>
          <a:r>
            <a:rPr lang="en-GB" dirty="0" smtClean="0"/>
            <a:t>CASE STUDY</a:t>
          </a:r>
          <a:endParaRPr lang="en-GB" dirty="0"/>
        </a:p>
      </dgm:t>
    </dgm:pt>
    <dgm:pt modelId="{7C62C7C2-B94F-42F7-9AAF-00B143A82224}" type="parTrans" cxnId="{2703CC68-5335-48EA-8512-B8B7D2F6278C}">
      <dgm:prSet/>
      <dgm:spPr/>
      <dgm:t>
        <a:bodyPr/>
        <a:lstStyle/>
        <a:p>
          <a:endParaRPr lang="en-GB"/>
        </a:p>
      </dgm:t>
    </dgm:pt>
    <dgm:pt modelId="{1589EB48-23A6-4832-AF37-B7433DDEE580}" type="sibTrans" cxnId="{2703CC68-5335-48EA-8512-B8B7D2F6278C}">
      <dgm:prSet/>
      <dgm:spPr/>
      <dgm:t>
        <a:bodyPr/>
        <a:lstStyle/>
        <a:p>
          <a:endParaRPr lang="en-GB"/>
        </a:p>
      </dgm:t>
    </dgm:pt>
    <dgm:pt modelId="{61280A5A-45B0-4AB0-8C03-A65F9E368658}">
      <dgm:prSet phldrT="[Text]"/>
      <dgm:spPr/>
      <dgm:t>
        <a:bodyPr/>
        <a:lstStyle/>
        <a:p>
          <a:r>
            <a:rPr lang="en-GB" dirty="0" smtClean="0"/>
            <a:t>Who</a:t>
          </a:r>
          <a:endParaRPr lang="en-GB" dirty="0"/>
        </a:p>
      </dgm:t>
    </dgm:pt>
    <dgm:pt modelId="{68A51280-BC38-4F8F-B0EE-BC166FCC2973}" type="parTrans" cxnId="{85954FF4-C4D7-4810-8ECC-E0C60333061B}">
      <dgm:prSet/>
      <dgm:spPr/>
      <dgm:t>
        <a:bodyPr/>
        <a:lstStyle/>
        <a:p>
          <a:endParaRPr lang="en-GB" dirty="0"/>
        </a:p>
      </dgm:t>
    </dgm:pt>
    <dgm:pt modelId="{A62AF703-4D45-480D-BC3D-8E711117C2F1}" type="sibTrans" cxnId="{85954FF4-C4D7-4810-8ECC-E0C60333061B}">
      <dgm:prSet/>
      <dgm:spPr/>
      <dgm:t>
        <a:bodyPr/>
        <a:lstStyle/>
        <a:p>
          <a:endParaRPr lang="en-GB"/>
        </a:p>
      </dgm:t>
    </dgm:pt>
    <dgm:pt modelId="{233432BC-C891-483A-97BC-667D980CF5EF}">
      <dgm:prSet phldrT="[Text]"/>
      <dgm:spPr/>
      <dgm:t>
        <a:bodyPr/>
        <a:lstStyle/>
        <a:p>
          <a:r>
            <a:rPr lang="en-GB" dirty="0" smtClean="0"/>
            <a:t>What</a:t>
          </a:r>
          <a:endParaRPr lang="en-GB" dirty="0"/>
        </a:p>
      </dgm:t>
    </dgm:pt>
    <dgm:pt modelId="{38D98349-5B8B-4EF0-826D-BAEE71F120BC}" type="parTrans" cxnId="{DA8E676D-1340-4322-880B-8E433A55C035}">
      <dgm:prSet/>
      <dgm:spPr/>
      <dgm:t>
        <a:bodyPr/>
        <a:lstStyle/>
        <a:p>
          <a:endParaRPr lang="en-GB" dirty="0"/>
        </a:p>
      </dgm:t>
    </dgm:pt>
    <dgm:pt modelId="{53D1E008-577C-4090-A658-F7D46B9AE28A}" type="sibTrans" cxnId="{DA8E676D-1340-4322-880B-8E433A55C035}">
      <dgm:prSet/>
      <dgm:spPr/>
      <dgm:t>
        <a:bodyPr/>
        <a:lstStyle/>
        <a:p>
          <a:endParaRPr lang="en-GB"/>
        </a:p>
      </dgm:t>
    </dgm:pt>
    <dgm:pt modelId="{C8CA391E-49C7-4FEE-A046-CBF8C96AD591}">
      <dgm:prSet phldrT="[Text]"/>
      <dgm:spPr/>
      <dgm:t>
        <a:bodyPr/>
        <a:lstStyle/>
        <a:p>
          <a:r>
            <a:rPr lang="en-GB" dirty="0" smtClean="0"/>
            <a:t>Where</a:t>
          </a:r>
          <a:endParaRPr lang="en-GB" dirty="0"/>
        </a:p>
      </dgm:t>
    </dgm:pt>
    <dgm:pt modelId="{3A890AE2-B28B-4DD1-A6A5-4CC70B024F75}" type="parTrans" cxnId="{163E658E-95AB-493E-AF83-74361B13163B}">
      <dgm:prSet/>
      <dgm:spPr/>
      <dgm:t>
        <a:bodyPr/>
        <a:lstStyle/>
        <a:p>
          <a:endParaRPr lang="en-GB" dirty="0"/>
        </a:p>
      </dgm:t>
    </dgm:pt>
    <dgm:pt modelId="{89A15ECE-29DC-45E3-8BCD-E2C79117F7DE}" type="sibTrans" cxnId="{163E658E-95AB-493E-AF83-74361B13163B}">
      <dgm:prSet/>
      <dgm:spPr/>
      <dgm:t>
        <a:bodyPr/>
        <a:lstStyle/>
        <a:p>
          <a:endParaRPr lang="en-GB"/>
        </a:p>
      </dgm:t>
    </dgm:pt>
    <dgm:pt modelId="{50DD49CE-D69F-4E15-9FA9-B1B4C49561C7}">
      <dgm:prSet phldrT="[Text]"/>
      <dgm:spPr/>
      <dgm:t>
        <a:bodyPr/>
        <a:lstStyle/>
        <a:p>
          <a:r>
            <a:rPr lang="en-GB" dirty="0" smtClean="0"/>
            <a:t>When</a:t>
          </a:r>
          <a:endParaRPr lang="en-GB" dirty="0"/>
        </a:p>
      </dgm:t>
    </dgm:pt>
    <dgm:pt modelId="{A102C219-1FCA-4094-9C9D-82D0F59486A0}" type="parTrans" cxnId="{5EC6C4CE-A184-4723-8BF5-B550932FF9D9}">
      <dgm:prSet/>
      <dgm:spPr/>
      <dgm:t>
        <a:bodyPr/>
        <a:lstStyle/>
        <a:p>
          <a:endParaRPr lang="en-GB" dirty="0"/>
        </a:p>
      </dgm:t>
    </dgm:pt>
    <dgm:pt modelId="{C8AE1132-303B-4839-A25B-AA7423FCBA59}" type="sibTrans" cxnId="{5EC6C4CE-A184-4723-8BF5-B550932FF9D9}">
      <dgm:prSet/>
      <dgm:spPr/>
      <dgm:t>
        <a:bodyPr/>
        <a:lstStyle/>
        <a:p>
          <a:endParaRPr lang="en-GB"/>
        </a:p>
      </dgm:t>
    </dgm:pt>
    <dgm:pt modelId="{C3EBB1B6-F296-4BB6-9C0D-1802E6D7FFA2}">
      <dgm:prSet phldrT="[Text]"/>
      <dgm:spPr/>
      <dgm:t>
        <a:bodyPr/>
        <a:lstStyle/>
        <a:p>
          <a:r>
            <a:rPr lang="en-GB" dirty="0" smtClean="0"/>
            <a:t>How</a:t>
          </a:r>
          <a:endParaRPr lang="en-GB" dirty="0"/>
        </a:p>
      </dgm:t>
    </dgm:pt>
    <dgm:pt modelId="{2C25BC13-7B67-4516-9DF9-8B6413A7B68E}" type="parTrans" cxnId="{8325704D-ABD7-4B24-82B6-E7CCAA963C2A}">
      <dgm:prSet/>
      <dgm:spPr/>
      <dgm:t>
        <a:bodyPr/>
        <a:lstStyle/>
        <a:p>
          <a:endParaRPr lang="en-GB" dirty="0"/>
        </a:p>
      </dgm:t>
    </dgm:pt>
    <dgm:pt modelId="{48AA0723-883A-4EA7-804A-BD4E699E2F91}" type="sibTrans" cxnId="{8325704D-ABD7-4B24-82B6-E7CCAA963C2A}">
      <dgm:prSet/>
      <dgm:spPr/>
      <dgm:t>
        <a:bodyPr/>
        <a:lstStyle/>
        <a:p>
          <a:endParaRPr lang="en-GB"/>
        </a:p>
      </dgm:t>
    </dgm:pt>
    <dgm:pt modelId="{BAD38425-2A5A-4C6F-813F-2F9E71A6E65A}" type="pres">
      <dgm:prSet presAssocID="{192BD83F-9E33-4990-B3F1-5D3BB6E62B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80CCBB1-3ABD-4951-8F43-AD739F02F1BA}" type="pres">
      <dgm:prSet presAssocID="{47542C19-8580-4504-8766-5E7940FFA257}" presName="centerShape" presStyleLbl="node0" presStyleIdx="0" presStyleCnt="1"/>
      <dgm:spPr/>
      <dgm:t>
        <a:bodyPr/>
        <a:lstStyle/>
        <a:p>
          <a:endParaRPr lang="en-GB"/>
        </a:p>
      </dgm:t>
    </dgm:pt>
    <dgm:pt modelId="{BE67DF1F-3420-43A1-9E69-FF09563A86CF}" type="pres">
      <dgm:prSet presAssocID="{68A51280-BC38-4F8F-B0EE-BC166FCC2973}" presName="Name9" presStyleLbl="parChTrans1D2" presStyleIdx="0" presStyleCnt="5"/>
      <dgm:spPr/>
      <dgm:t>
        <a:bodyPr/>
        <a:lstStyle/>
        <a:p>
          <a:endParaRPr lang="en-GB"/>
        </a:p>
      </dgm:t>
    </dgm:pt>
    <dgm:pt modelId="{CF001E4F-97E5-4127-AC00-2B05AFF70D79}" type="pres">
      <dgm:prSet presAssocID="{68A51280-BC38-4F8F-B0EE-BC166FCC2973}" presName="connTx" presStyleLbl="parChTrans1D2" presStyleIdx="0" presStyleCnt="5"/>
      <dgm:spPr/>
      <dgm:t>
        <a:bodyPr/>
        <a:lstStyle/>
        <a:p>
          <a:endParaRPr lang="en-GB"/>
        </a:p>
      </dgm:t>
    </dgm:pt>
    <dgm:pt modelId="{E29B974F-F1E1-40D5-9416-0C78F43B60C6}" type="pres">
      <dgm:prSet presAssocID="{61280A5A-45B0-4AB0-8C03-A65F9E36865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E37CB2-B2D5-43CD-93F0-FCDC00EF6077}" type="pres">
      <dgm:prSet presAssocID="{38D98349-5B8B-4EF0-826D-BAEE71F120BC}" presName="Name9" presStyleLbl="parChTrans1D2" presStyleIdx="1" presStyleCnt="5"/>
      <dgm:spPr/>
      <dgm:t>
        <a:bodyPr/>
        <a:lstStyle/>
        <a:p>
          <a:endParaRPr lang="en-GB"/>
        </a:p>
      </dgm:t>
    </dgm:pt>
    <dgm:pt modelId="{DF8D99DB-646D-4F1B-A386-E16481579F0D}" type="pres">
      <dgm:prSet presAssocID="{38D98349-5B8B-4EF0-826D-BAEE71F120BC}" presName="connTx" presStyleLbl="parChTrans1D2" presStyleIdx="1" presStyleCnt="5"/>
      <dgm:spPr/>
      <dgm:t>
        <a:bodyPr/>
        <a:lstStyle/>
        <a:p>
          <a:endParaRPr lang="en-GB"/>
        </a:p>
      </dgm:t>
    </dgm:pt>
    <dgm:pt modelId="{1FAD3AF1-80A3-45E6-9E5E-9089BB5E5355}" type="pres">
      <dgm:prSet presAssocID="{233432BC-C891-483A-97BC-667D980CF5E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097C52-D041-4B87-A0AC-24DBD84B0E5C}" type="pres">
      <dgm:prSet presAssocID="{3A890AE2-B28B-4DD1-A6A5-4CC70B024F75}" presName="Name9" presStyleLbl="parChTrans1D2" presStyleIdx="2" presStyleCnt="5"/>
      <dgm:spPr/>
      <dgm:t>
        <a:bodyPr/>
        <a:lstStyle/>
        <a:p>
          <a:endParaRPr lang="en-GB"/>
        </a:p>
      </dgm:t>
    </dgm:pt>
    <dgm:pt modelId="{9EEDA76F-074E-4A78-B175-3C439197EB6E}" type="pres">
      <dgm:prSet presAssocID="{3A890AE2-B28B-4DD1-A6A5-4CC70B024F75}" presName="connTx" presStyleLbl="parChTrans1D2" presStyleIdx="2" presStyleCnt="5"/>
      <dgm:spPr/>
      <dgm:t>
        <a:bodyPr/>
        <a:lstStyle/>
        <a:p>
          <a:endParaRPr lang="en-GB"/>
        </a:p>
      </dgm:t>
    </dgm:pt>
    <dgm:pt modelId="{E59A5DD8-7AFF-4DA2-B454-AF38BB0E2415}" type="pres">
      <dgm:prSet presAssocID="{C8CA391E-49C7-4FEE-A046-CBF8C96AD59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F8A18B-3DCE-4D57-9087-9812A3AC6900}" type="pres">
      <dgm:prSet presAssocID="{A102C219-1FCA-4094-9C9D-82D0F59486A0}" presName="Name9" presStyleLbl="parChTrans1D2" presStyleIdx="3" presStyleCnt="5"/>
      <dgm:spPr/>
      <dgm:t>
        <a:bodyPr/>
        <a:lstStyle/>
        <a:p>
          <a:endParaRPr lang="en-GB"/>
        </a:p>
      </dgm:t>
    </dgm:pt>
    <dgm:pt modelId="{FDAE4A4F-AAA3-4513-85F6-62FEB7006337}" type="pres">
      <dgm:prSet presAssocID="{A102C219-1FCA-4094-9C9D-82D0F59486A0}" presName="connTx" presStyleLbl="parChTrans1D2" presStyleIdx="3" presStyleCnt="5"/>
      <dgm:spPr/>
      <dgm:t>
        <a:bodyPr/>
        <a:lstStyle/>
        <a:p>
          <a:endParaRPr lang="en-GB"/>
        </a:p>
      </dgm:t>
    </dgm:pt>
    <dgm:pt modelId="{896FCA56-DEAE-4666-B70C-9E06239FF4F3}" type="pres">
      <dgm:prSet presAssocID="{50DD49CE-D69F-4E15-9FA9-B1B4C49561C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ACBFF3-44F3-4B1F-80E5-A2E9B9D0ECB6}" type="pres">
      <dgm:prSet presAssocID="{2C25BC13-7B67-4516-9DF9-8B6413A7B68E}" presName="Name9" presStyleLbl="parChTrans1D2" presStyleIdx="4" presStyleCnt="5"/>
      <dgm:spPr/>
      <dgm:t>
        <a:bodyPr/>
        <a:lstStyle/>
        <a:p>
          <a:endParaRPr lang="en-GB"/>
        </a:p>
      </dgm:t>
    </dgm:pt>
    <dgm:pt modelId="{F0D855BE-C6E7-4EA8-8D61-C9005A8BE0A3}" type="pres">
      <dgm:prSet presAssocID="{2C25BC13-7B67-4516-9DF9-8B6413A7B68E}" presName="connTx" presStyleLbl="parChTrans1D2" presStyleIdx="4" presStyleCnt="5"/>
      <dgm:spPr/>
      <dgm:t>
        <a:bodyPr/>
        <a:lstStyle/>
        <a:p>
          <a:endParaRPr lang="en-GB"/>
        </a:p>
      </dgm:t>
    </dgm:pt>
    <dgm:pt modelId="{4C59DF0F-1CA1-44A3-B8F6-9EAF423427A2}" type="pres">
      <dgm:prSet presAssocID="{C3EBB1B6-F296-4BB6-9C0D-1802E6D7FFA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0061F47-CAA8-41C1-8AA8-5DEF4E74B7F0}" type="presOf" srcId="{C3EBB1B6-F296-4BB6-9C0D-1802E6D7FFA2}" destId="{4C59DF0F-1CA1-44A3-B8F6-9EAF423427A2}" srcOrd="0" destOrd="0" presId="urn:microsoft.com/office/officeart/2005/8/layout/radial1"/>
    <dgm:cxn modelId="{85954FF4-C4D7-4810-8ECC-E0C60333061B}" srcId="{47542C19-8580-4504-8766-5E7940FFA257}" destId="{61280A5A-45B0-4AB0-8C03-A65F9E368658}" srcOrd="0" destOrd="0" parTransId="{68A51280-BC38-4F8F-B0EE-BC166FCC2973}" sibTransId="{A62AF703-4D45-480D-BC3D-8E711117C2F1}"/>
    <dgm:cxn modelId="{83A6DA09-8E30-4CA1-9FD2-DBBA63080568}" type="presOf" srcId="{68A51280-BC38-4F8F-B0EE-BC166FCC2973}" destId="{CF001E4F-97E5-4127-AC00-2B05AFF70D79}" srcOrd="1" destOrd="0" presId="urn:microsoft.com/office/officeart/2005/8/layout/radial1"/>
    <dgm:cxn modelId="{163E658E-95AB-493E-AF83-74361B13163B}" srcId="{47542C19-8580-4504-8766-5E7940FFA257}" destId="{C8CA391E-49C7-4FEE-A046-CBF8C96AD591}" srcOrd="2" destOrd="0" parTransId="{3A890AE2-B28B-4DD1-A6A5-4CC70B024F75}" sibTransId="{89A15ECE-29DC-45E3-8BCD-E2C79117F7DE}"/>
    <dgm:cxn modelId="{01303BCE-2DD6-4E73-AC72-F506DE8AF6F4}" type="presOf" srcId="{68A51280-BC38-4F8F-B0EE-BC166FCC2973}" destId="{BE67DF1F-3420-43A1-9E69-FF09563A86CF}" srcOrd="0" destOrd="0" presId="urn:microsoft.com/office/officeart/2005/8/layout/radial1"/>
    <dgm:cxn modelId="{2A38E79E-D125-4D1E-A29D-534CEBA08F79}" type="presOf" srcId="{50DD49CE-D69F-4E15-9FA9-B1B4C49561C7}" destId="{896FCA56-DEAE-4666-B70C-9E06239FF4F3}" srcOrd="0" destOrd="0" presId="urn:microsoft.com/office/officeart/2005/8/layout/radial1"/>
    <dgm:cxn modelId="{DA8E676D-1340-4322-880B-8E433A55C035}" srcId="{47542C19-8580-4504-8766-5E7940FFA257}" destId="{233432BC-C891-483A-97BC-667D980CF5EF}" srcOrd="1" destOrd="0" parTransId="{38D98349-5B8B-4EF0-826D-BAEE71F120BC}" sibTransId="{53D1E008-577C-4090-A658-F7D46B9AE28A}"/>
    <dgm:cxn modelId="{32B35C3A-2633-439D-88AE-EED916CBBB71}" type="presOf" srcId="{47542C19-8580-4504-8766-5E7940FFA257}" destId="{B80CCBB1-3ABD-4951-8F43-AD739F02F1BA}" srcOrd="0" destOrd="0" presId="urn:microsoft.com/office/officeart/2005/8/layout/radial1"/>
    <dgm:cxn modelId="{2BCF3318-5A36-44E1-BC79-818F5E0CC458}" type="presOf" srcId="{3A890AE2-B28B-4DD1-A6A5-4CC70B024F75}" destId="{9EEDA76F-074E-4A78-B175-3C439197EB6E}" srcOrd="1" destOrd="0" presId="urn:microsoft.com/office/officeart/2005/8/layout/radial1"/>
    <dgm:cxn modelId="{600ACD7D-C010-43FD-9E32-089500E68755}" type="presOf" srcId="{38D98349-5B8B-4EF0-826D-BAEE71F120BC}" destId="{5CE37CB2-B2D5-43CD-93F0-FCDC00EF6077}" srcOrd="0" destOrd="0" presId="urn:microsoft.com/office/officeart/2005/8/layout/radial1"/>
    <dgm:cxn modelId="{01CB0E13-839A-49F5-8557-3E52BFA95ED1}" type="presOf" srcId="{C8CA391E-49C7-4FEE-A046-CBF8C96AD591}" destId="{E59A5DD8-7AFF-4DA2-B454-AF38BB0E2415}" srcOrd="0" destOrd="0" presId="urn:microsoft.com/office/officeart/2005/8/layout/radial1"/>
    <dgm:cxn modelId="{373D005D-AC8E-46D3-ADFF-C7C948DD700A}" type="presOf" srcId="{233432BC-C891-483A-97BC-667D980CF5EF}" destId="{1FAD3AF1-80A3-45E6-9E5E-9089BB5E5355}" srcOrd="0" destOrd="0" presId="urn:microsoft.com/office/officeart/2005/8/layout/radial1"/>
    <dgm:cxn modelId="{5EC6C4CE-A184-4723-8BF5-B550932FF9D9}" srcId="{47542C19-8580-4504-8766-5E7940FFA257}" destId="{50DD49CE-D69F-4E15-9FA9-B1B4C49561C7}" srcOrd="3" destOrd="0" parTransId="{A102C219-1FCA-4094-9C9D-82D0F59486A0}" sibTransId="{C8AE1132-303B-4839-A25B-AA7423FCBA59}"/>
    <dgm:cxn modelId="{1CEA9580-A5E0-48A3-BCFB-1F53698B7D37}" type="presOf" srcId="{A102C219-1FCA-4094-9C9D-82D0F59486A0}" destId="{FDAE4A4F-AAA3-4513-85F6-62FEB7006337}" srcOrd="1" destOrd="0" presId="urn:microsoft.com/office/officeart/2005/8/layout/radial1"/>
    <dgm:cxn modelId="{8325704D-ABD7-4B24-82B6-E7CCAA963C2A}" srcId="{47542C19-8580-4504-8766-5E7940FFA257}" destId="{C3EBB1B6-F296-4BB6-9C0D-1802E6D7FFA2}" srcOrd="4" destOrd="0" parTransId="{2C25BC13-7B67-4516-9DF9-8B6413A7B68E}" sibTransId="{48AA0723-883A-4EA7-804A-BD4E699E2F91}"/>
    <dgm:cxn modelId="{A647649B-2896-4A34-97E0-54A89A779CAE}" type="presOf" srcId="{A102C219-1FCA-4094-9C9D-82D0F59486A0}" destId="{17F8A18B-3DCE-4D57-9087-9812A3AC6900}" srcOrd="0" destOrd="0" presId="urn:microsoft.com/office/officeart/2005/8/layout/radial1"/>
    <dgm:cxn modelId="{8759E58A-0D59-4C14-8BF1-DCA8A6327FB9}" type="presOf" srcId="{3A890AE2-B28B-4DD1-A6A5-4CC70B024F75}" destId="{F4097C52-D041-4B87-A0AC-24DBD84B0E5C}" srcOrd="0" destOrd="0" presId="urn:microsoft.com/office/officeart/2005/8/layout/radial1"/>
    <dgm:cxn modelId="{1A2050BA-6AE0-48E6-BA2B-5ABE48B611CC}" type="presOf" srcId="{192BD83F-9E33-4990-B3F1-5D3BB6E62B49}" destId="{BAD38425-2A5A-4C6F-813F-2F9E71A6E65A}" srcOrd="0" destOrd="0" presId="urn:microsoft.com/office/officeart/2005/8/layout/radial1"/>
    <dgm:cxn modelId="{2A29256B-EBC0-4089-BC65-80ADA93558D8}" type="presOf" srcId="{2C25BC13-7B67-4516-9DF9-8B6413A7B68E}" destId="{F0D855BE-C6E7-4EA8-8D61-C9005A8BE0A3}" srcOrd="1" destOrd="0" presId="urn:microsoft.com/office/officeart/2005/8/layout/radial1"/>
    <dgm:cxn modelId="{350CE8BA-414E-41FD-8068-93A91BF2917B}" type="presOf" srcId="{61280A5A-45B0-4AB0-8C03-A65F9E368658}" destId="{E29B974F-F1E1-40D5-9416-0C78F43B60C6}" srcOrd="0" destOrd="0" presId="urn:microsoft.com/office/officeart/2005/8/layout/radial1"/>
    <dgm:cxn modelId="{DACF65D0-180C-4593-8BD3-5EACD3A69A84}" type="presOf" srcId="{2C25BC13-7B67-4516-9DF9-8B6413A7B68E}" destId="{61ACBFF3-44F3-4B1F-80E5-A2E9B9D0ECB6}" srcOrd="0" destOrd="0" presId="urn:microsoft.com/office/officeart/2005/8/layout/radial1"/>
    <dgm:cxn modelId="{01F6C96F-EBB4-4BBA-9B22-3C25AEB5F2AF}" type="presOf" srcId="{38D98349-5B8B-4EF0-826D-BAEE71F120BC}" destId="{DF8D99DB-646D-4F1B-A386-E16481579F0D}" srcOrd="1" destOrd="0" presId="urn:microsoft.com/office/officeart/2005/8/layout/radial1"/>
    <dgm:cxn modelId="{2703CC68-5335-48EA-8512-B8B7D2F6278C}" srcId="{192BD83F-9E33-4990-B3F1-5D3BB6E62B49}" destId="{47542C19-8580-4504-8766-5E7940FFA257}" srcOrd="0" destOrd="0" parTransId="{7C62C7C2-B94F-42F7-9AAF-00B143A82224}" sibTransId="{1589EB48-23A6-4832-AF37-B7433DDEE580}"/>
    <dgm:cxn modelId="{D1E3C181-3D69-44D0-BE94-1521C90001EC}" type="presParOf" srcId="{BAD38425-2A5A-4C6F-813F-2F9E71A6E65A}" destId="{B80CCBB1-3ABD-4951-8F43-AD739F02F1BA}" srcOrd="0" destOrd="0" presId="urn:microsoft.com/office/officeart/2005/8/layout/radial1"/>
    <dgm:cxn modelId="{6B085BC7-FEDF-4A58-B48B-89411F422ADB}" type="presParOf" srcId="{BAD38425-2A5A-4C6F-813F-2F9E71A6E65A}" destId="{BE67DF1F-3420-43A1-9E69-FF09563A86CF}" srcOrd="1" destOrd="0" presId="urn:microsoft.com/office/officeart/2005/8/layout/radial1"/>
    <dgm:cxn modelId="{37C9B2E5-6250-4044-9E37-DFB383868CED}" type="presParOf" srcId="{BE67DF1F-3420-43A1-9E69-FF09563A86CF}" destId="{CF001E4F-97E5-4127-AC00-2B05AFF70D79}" srcOrd="0" destOrd="0" presId="urn:microsoft.com/office/officeart/2005/8/layout/radial1"/>
    <dgm:cxn modelId="{CAE63EEE-374E-45BF-B1F7-08F894624E6B}" type="presParOf" srcId="{BAD38425-2A5A-4C6F-813F-2F9E71A6E65A}" destId="{E29B974F-F1E1-40D5-9416-0C78F43B60C6}" srcOrd="2" destOrd="0" presId="urn:microsoft.com/office/officeart/2005/8/layout/radial1"/>
    <dgm:cxn modelId="{6B8EE740-CBDF-4AEE-A753-04C9FAF0D3BF}" type="presParOf" srcId="{BAD38425-2A5A-4C6F-813F-2F9E71A6E65A}" destId="{5CE37CB2-B2D5-43CD-93F0-FCDC00EF6077}" srcOrd="3" destOrd="0" presId="urn:microsoft.com/office/officeart/2005/8/layout/radial1"/>
    <dgm:cxn modelId="{9AABAFA8-FBEF-4899-99E6-20EB090B2CA1}" type="presParOf" srcId="{5CE37CB2-B2D5-43CD-93F0-FCDC00EF6077}" destId="{DF8D99DB-646D-4F1B-A386-E16481579F0D}" srcOrd="0" destOrd="0" presId="urn:microsoft.com/office/officeart/2005/8/layout/radial1"/>
    <dgm:cxn modelId="{103E8A56-4C0C-4BCD-958E-8577FB38A498}" type="presParOf" srcId="{BAD38425-2A5A-4C6F-813F-2F9E71A6E65A}" destId="{1FAD3AF1-80A3-45E6-9E5E-9089BB5E5355}" srcOrd="4" destOrd="0" presId="urn:microsoft.com/office/officeart/2005/8/layout/radial1"/>
    <dgm:cxn modelId="{DC00485B-A9A1-4BD3-B113-0C2B97F4AAE8}" type="presParOf" srcId="{BAD38425-2A5A-4C6F-813F-2F9E71A6E65A}" destId="{F4097C52-D041-4B87-A0AC-24DBD84B0E5C}" srcOrd="5" destOrd="0" presId="urn:microsoft.com/office/officeart/2005/8/layout/radial1"/>
    <dgm:cxn modelId="{56BAC516-B819-4E46-9F22-E965283C4662}" type="presParOf" srcId="{F4097C52-D041-4B87-A0AC-24DBD84B0E5C}" destId="{9EEDA76F-074E-4A78-B175-3C439197EB6E}" srcOrd="0" destOrd="0" presId="urn:microsoft.com/office/officeart/2005/8/layout/radial1"/>
    <dgm:cxn modelId="{8679DB4B-BCCC-4428-8DCF-D877FCA6BC7B}" type="presParOf" srcId="{BAD38425-2A5A-4C6F-813F-2F9E71A6E65A}" destId="{E59A5DD8-7AFF-4DA2-B454-AF38BB0E2415}" srcOrd="6" destOrd="0" presId="urn:microsoft.com/office/officeart/2005/8/layout/radial1"/>
    <dgm:cxn modelId="{5F8C1755-6C29-4561-965E-94B03A447076}" type="presParOf" srcId="{BAD38425-2A5A-4C6F-813F-2F9E71A6E65A}" destId="{17F8A18B-3DCE-4D57-9087-9812A3AC6900}" srcOrd="7" destOrd="0" presId="urn:microsoft.com/office/officeart/2005/8/layout/radial1"/>
    <dgm:cxn modelId="{6813807F-A038-485A-858C-75C78F8B7446}" type="presParOf" srcId="{17F8A18B-3DCE-4D57-9087-9812A3AC6900}" destId="{FDAE4A4F-AAA3-4513-85F6-62FEB7006337}" srcOrd="0" destOrd="0" presId="urn:microsoft.com/office/officeart/2005/8/layout/radial1"/>
    <dgm:cxn modelId="{158788D2-7277-4A85-A40B-E35FEAA102DB}" type="presParOf" srcId="{BAD38425-2A5A-4C6F-813F-2F9E71A6E65A}" destId="{896FCA56-DEAE-4666-B70C-9E06239FF4F3}" srcOrd="8" destOrd="0" presId="urn:microsoft.com/office/officeart/2005/8/layout/radial1"/>
    <dgm:cxn modelId="{6748586F-B296-4689-BBD0-D4AEC4CBAE1E}" type="presParOf" srcId="{BAD38425-2A5A-4C6F-813F-2F9E71A6E65A}" destId="{61ACBFF3-44F3-4B1F-80E5-A2E9B9D0ECB6}" srcOrd="9" destOrd="0" presId="urn:microsoft.com/office/officeart/2005/8/layout/radial1"/>
    <dgm:cxn modelId="{399EBF2C-E0DA-4B31-A284-F68AC58544BA}" type="presParOf" srcId="{61ACBFF3-44F3-4B1F-80E5-A2E9B9D0ECB6}" destId="{F0D855BE-C6E7-4EA8-8D61-C9005A8BE0A3}" srcOrd="0" destOrd="0" presId="urn:microsoft.com/office/officeart/2005/8/layout/radial1"/>
    <dgm:cxn modelId="{1DA68F04-93B3-4B6E-AA54-DA7411CCF3EA}" type="presParOf" srcId="{BAD38425-2A5A-4C6F-813F-2F9E71A6E65A}" destId="{4C59DF0F-1CA1-44A3-B8F6-9EAF423427A2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CCBB1-3ABD-4951-8F43-AD739F02F1BA}">
      <dsp:nvSpPr>
        <dsp:cNvPr id="0" name=""/>
        <dsp:cNvSpPr/>
      </dsp:nvSpPr>
      <dsp:spPr>
        <a:xfrm>
          <a:off x="1929714" y="1977247"/>
          <a:ext cx="1504659" cy="1504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CASE STUDY</a:t>
          </a:r>
          <a:endParaRPr lang="en-GB" sz="3000" kern="1200" dirty="0"/>
        </a:p>
      </dsp:txBody>
      <dsp:txXfrm>
        <a:off x="2150066" y="2197599"/>
        <a:ext cx="1063955" cy="1063955"/>
      </dsp:txXfrm>
    </dsp:sp>
    <dsp:sp modelId="{BE67DF1F-3420-43A1-9E69-FF09563A86CF}">
      <dsp:nvSpPr>
        <dsp:cNvPr id="0" name=""/>
        <dsp:cNvSpPr/>
      </dsp:nvSpPr>
      <dsp:spPr>
        <a:xfrm rot="16200000">
          <a:off x="2455308" y="1725265"/>
          <a:ext cx="453471" cy="50491"/>
        </a:xfrm>
        <a:custGeom>
          <a:avLst/>
          <a:gdLst/>
          <a:ahLst/>
          <a:cxnLst/>
          <a:rect l="0" t="0" r="0" b="0"/>
          <a:pathLst>
            <a:path>
              <a:moveTo>
                <a:pt x="0" y="25245"/>
              </a:moveTo>
              <a:lnTo>
                <a:pt x="453471" y="25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670707" y="1739174"/>
        <a:ext cx="22673" cy="22673"/>
      </dsp:txXfrm>
    </dsp:sp>
    <dsp:sp modelId="{E29B974F-F1E1-40D5-9416-0C78F43B60C6}">
      <dsp:nvSpPr>
        <dsp:cNvPr id="0" name=""/>
        <dsp:cNvSpPr/>
      </dsp:nvSpPr>
      <dsp:spPr>
        <a:xfrm>
          <a:off x="1929714" y="19116"/>
          <a:ext cx="1504659" cy="1504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Who</a:t>
          </a:r>
          <a:endParaRPr lang="en-GB" sz="2900" kern="1200" dirty="0"/>
        </a:p>
      </dsp:txBody>
      <dsp:txXfrm>
        <a:off x="2150066" y="239468"/>
        <a:ext cx="1063955" cy="1063955"/>
      </dsp:txXfrm>
    </dsp:sp>
    <dsp:sp modelId="{5CE37CB2-B2D5-43CD-93F0-FCDC00EF6077}">
      <dsp:nvSpPr>
        <dsp:cNvPr id="0" name=""/>
        <dsp:cNvSpPr/>
      </dsp:nvSpPr>
      <dsp:spPr>
        <a:xfrm rot="20520000">
          <a:off x="3386454" y="2401783"/>
          <a:ext cx="453471" cy="50491"/>
        </a:xfrm>
        <a:custGeom>
          <a:avLst/>
          <a:gdLst/>
          <a:ahLst/>
          <a:cxnLst/>
          <a:rect l="0" t="0" r="0" b="0"/>
          <a:pathLst>
            <a:path>
              <a:moveTo>
                <a:pt x="0" y="25245"/>
              </a:moveTo>
              <a:lnTo>
                <a:pt x="453471" y="25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601853" y="2415692"/>
        <a:ext cx="22673" cy="22673"/>
      </dsp:txXfrm>
    </dsp:sp>
    <dsp:sp modelId="{1FAD3AF1-80A3-45E6-9E5E-9089BB5E5355}">
      <dsp:nvSpPr>
        <dsp:cNvPr id="0" name=""/>
        <dsp:cNvSpPr/>
      </dsp:nvSpPr>
      <dsp:spPr>
        <a:xfrm>
          <a:off x="3792007" y="1372151"/>
          <a:ext cx="1504659" cy="1504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What</a:t>
          </a:r>
          <a:endParaRPr lang="en-GB" sz="2900" kern="1200" dirty="0"/>
        </a:p>
      </dsp:txBody>
      <dsp:txXfrm>
        <a:off x="4012359" y="1592503"/>
        <a:ext cx="1063955" cy="1063955"/>
      </dsp:txXfrm>
    </dsp:sp>
    <dsp:sp modelId="{F4097C52-D041-4B87-A0AC-24DBD84B0E5C}">
      <dsp:nvSpPr>
        <dsp:cNvPr id="0" name=""/>
        <dsp:cNvSpPr/>
      </dsp:nvSpPr>
      <dsp:spPr>
        <a:xfrm rot="3240000">
          <a:off x="3030788" y="3496411"/>
          <a:ext cx="453471" cy="50491"/>
        </a:xfrm>
        <a:custGeom>
          <a:avLst/>
          <a:gdLst/>
          <a:ahLst/>
          <a:cxnLst/>
          <a:rect l="0" t="0" r="0" b="0"/>
          <a:pathLst>
            <a:path>
              <a:moveTo>
                <a:pt x="0" y="25245"/>
              </a:moveTo>
              <a:lnTo>
                <a:pt x="453471" y="25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246187" y="3510320"/>
        <a:ext cx="22673" cy="22673"/>
      </dsp:txXfrm>
    </dsp:sp>
    <dsp:sp modelId="{E59A5DD8-7AFF-4DA2-B454-AF38BB0E2415}">
      <dsp:nvSpPr>
        <dsp:cNvPr id="0" name=""/>
        <dsp:cNvSpPr/>
      </dsp:nvSpPr>
      <dsp:spPr>
        <a:xfrm>
          <a:off x="3080674" y="3561408"/>
          <a:ext cx="1504659" cy="1504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Where</a:t>
          </a:r>
          <a:endParaRPr lang="en-GB" sz="2900" kern="1200" dirty="0"/>
        </a:p>
      </dsp:txBody>
      <dsp:txXfrm>
        <a:off x="3301026" y="3781760"/>
        <a:ext cx="1063955" cy="1063955"/>
      </dsp:txXfrm>
    </dsp:sp>
    <dsp:sp modelId="{17F8A18B-3DCE-4D57-9087-9812A3AC6900}">
      <dsp:nvSpPr>
        <dsp:cNvPr id="0" name=""/>
        <dsp:cNvSpPr/>
      </dsp:nvSpPr>
      <dsp:spPr>
        <a:xfrm rot="7560000">
          <a:off x="1879828" y="3496411"/>
          <a:ext cx="453471" cy="50491"/>
        </a:xfrm>
        <a:custGeom>
          <a:avLst/>
          <a:gdLst/>
          <a:ahLst/>
          <a:cxnLst/>
          <a:rect l="0" t="0" r="0" b="0"/>
          <a:pathLst>
            <a:path>
              <a:moveTo>
                <a:pt x="0" y="25245"/>
              </a:moveTo>
              <a:lnTo>
                <a:pt x="453471" y="25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 rot="10800000">
        <a:off x="2095226" y="3510320"/>
        <a:ext cx="22673" cy="22673"/>
      </dsp:txXfrm>
    </dsp:sp>
    <dsp:sp modelId="{896FCA56-DEAE-4666-B70C-9E06239FF4F3}">
      <dsp:nvSpPr>
        <dsp:cNvPr id="0" name=""/>
        <dsp:cNvSpPr/>
      </dsp:nvSpPr>
      <dsp:spPr>
        <a:xfrm>
          <a:off x="778753" y="3561408"/>
          <a:ext cx="1504659" cy="1504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When</a:t>
          </a:r>
          <a:endParaRPr lang="en-GB" sz="2900" kern="1200" dirty="0"/>
        </a:p>
      </dsp:txBody>
      <dsp:txXfrm>
        <a:off x="999105" y="3781760"/>
        <a:ext cx="1063955" cy="1063955"/>
      </dsp:txXfrm>
    </dsp:sp>
    <dsp:sp modelId="{61ACBFF3-44F3-4B1F-80E5-A2E9B9D0ECB6}">
      <dsp:nvSpPr>
        <dsp:cNvPr id="0" name=""/>
        <dsp:cNvSpPr/>
      </dsp:nvSpPr>
      <dsp:spPr>
        <a:xfrm rot="11880000">
          <a:off x="1524161" y="2401783"/>
          <a:ext cx="453471" cy="50491"/>
        </a:xfrm>
        <a:custGeom>
          <a:avLst/>
          <a:gdLst/>
          <a:ahLst/>
          <a:cxnLst/>
          <a:rect l="0" t="0" r="0" b="0"/>
          <a:pathLst>
            <a:path>
              <a:moveTo>
                <a:pt x="0" y="25245"/>
              </a:moveTo>
              <a:lnTo>
                <a:pt x="453471" y="25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 rot="10800000">
        <a:off x="1739560" y="2415692"/>
        <a:ext cx="22673" cy="22673"/>
      </dsp:txXfrm>
    </dsp:sp>
    <dsp:sp modelId="{4C59DF0F-1CA1-44A3-B8F6-9EAF423427A2}">
      <dsp:nvSpPr>
        <dsp:cNvPr id="0" name=""/>
        <dsp:cNvSpPr/>
      </dsp:nvSpPr>
      <dsp:spPr>
        <a:xfrm>
          <a:off x="67421" y="1372151"/>
          <a:ext cx="1504659" cy="1504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How</a:t>
          </a:r>
          <a:endParaRPr lang="en-GB" sz="2900" kern="1200" dirty="0"/>
        </a:p>
      </dsp:txBody>
      <dsp:txXfrm>
        <a:off x="287773" y="1592503"/>
        <a:ext cx="1063955" cy="1063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ABD39-9686-42CC-9D4D-B233AFDE203D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E1222-FF17-432B-9B4E-8DA92C3832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79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417C5D-7F18-4273-BC31-7183A13E44F8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7B3B-8C9E-4568-8521-94A12BEF484F}" type="datetimeFigureOut">
              <a:rPr lang="en-GB" smtClean="0"/>
              <a:pPr/>
              <a:t>04/02/2014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8394A-0C43-46A0-9820-1C2542DF2E2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  <a:solidFill>
            <a:schemeClr val="tx2">
              <a:lumMod val="60000"/>
              <a:lumOff val="40000"/>
            </a:schemeClr>
          </a:solidFill>
          <a:ln w="635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4800" b="1" u="sng" dirty="0" smtClean="0">
                <a:solidFill>
                  <a:schemeClr val="bg1"/>
                </a:solidFill>
              </a:rPr>
              <a:t>Interference with the water cycle</a:t>
            </a:r>
            <a:endParaRPr lang="en-GB" sz="4800" b="1" u="sng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844824"/>
            <a:ext cx="3096344" cy="1440160"/>
          </a:xfrm>
          <a:prstGeom prst="rect">
            <a:avLst/>
          </a:prstGeom>
          <a:solidFill>
            <a:srgbClr val="FF00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To know how people alter the hydrological cycle</a:t>
            </a:r>
            <a:endParaRPr lang="en-GB" sz="2200" dirty="0"/>
          </a:p>
        </p:txBody>
      </p:sp>
      <p:sp>
        <p:nvSpPr>
          <p:cNvPr id="10" name="Rectangle 9"/>
          <p:cNvSpPr/>
          <p:nvPr/>
        </p:nvSpPr>
        <p:spPr>
          <a:xfrm>
            <a:off x="683568" y="3429000"/>
            <a:ext cx="3096344" cy="1440160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To be able to explain how people are changing the Aral Sea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5013176"/>
            <a:ext cx="3096344" cy="1440160"/>
          </a:xfrm>
          <a:prstGeom prst="rect">
            <a:avLst/>
          </a:prstGeom>
          <a:solidFill>
            <a:srgbClr val="00B05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To understand how these alterations could be controlled</a:t>
            </a:r>
            <a:endParaRPr lang="en-GB" sz="2200" dirty="0"/>
          </a:p>
        </p:txBody>
      </p:sp>
      <p:sp>
        <p:nvSpPr>
          <p:cNvPr id="17" name="Curved Right Arrow 16"/>
          <p:cNvSpPr/>
          <p:nvPr/>
        </p:nvSpPr>
        <p:spPr>
          <a:xfrm>
            <a:off x="395536" y="2708920"/>
            <a:ext cx="504056" cy="1080120"/>
          </a:xfrm>
          <a:prstGeom prst="curvedRightArrow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>
            <a:off x="395536" y="4293096"/>
            <a:ext cx="504056" cy="1080120"/>
          </a:xfrm>
          <a:prstGeom prst="curvedRightArrow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visearth.ucsd.edu/VisE_Int/aralsea/images/51f-36-0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4824"/>
            <a:ext cx="446449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3568" y="188640"/>
            <a:ext cx="7772400" cy="1470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u="sng" dirty="0" smtClean="0"/>
              <a:t>Interference with the water cycle</a:t>
            </a:r>
            <a:endParaRPr lang="en-GB" sz="6600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323528" y="188640"/>
            <a:ext cx="216024" cy="144016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 smtClean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04448" y="188640"/>
            <a:ext cx="216024" cy="144016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 smtClean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844824"/>
            <a:ext cx="756084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600" dirty="0" smtClean="0"/>
              <a:t>Make notes from Page 66 – 67 in the textbook on the following ways humans can alter the hydrological cycle…</a:t>
            </a:r>
          </a:p>
          <a:p>
            <a:pPr algn="just"/>
            <a:endParaRPr lang="en-GB" sz="2600" b="1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2600" b="1" dirty="0" smtClean="0"/>
              <a:t>Human interference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2600" b="1" dirty="0" smtClean="0"/>
              <a:t>Overabstraction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2600" b="1" dirty="0" smtClean="0"/>
              <a:t>Reservoir building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2600" b="1" dirty="0" smtClean="0"/>
              <a:t>Deforestation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GB" sz="2600" b="1" dirty="0"/>
          </a:p>
          <a:p>
            <a:pPr algn="just"/>
            <a:r>
              <a:rPr lang="en-GB" sz="2600" dirty="0" smtClean="0"/>
              <a:t>Task 2: Draw a flow diagram for the above 4 ways of interference to show the knock on effects.</a:t>
            </a:r>
            <a:endParaRPr lang="en-GB" sz="2800" dirty="0" smtClean="0"/>
          </a:p>
        </p:txBody>
      </p:sp>
      <p:pic>
        <p:nvPicPr>
          <p:cNvPr id="1026" name="Picture 2" descr="http://www.land-water.co.uk/the-shed/files/fishing_p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353" y="2833184"/>
            <a:ext cx="2376264" cy="255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29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  <a:solidFill>
            <a:schemeClr val="tx2">
              <a:lumMod val="50000"/>
            </a:schemeClr>
          </a:solidFill>
          <a:ln w="635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8800" b="1" u="sng" dirty="0" smtClean="0">
                <a:solidFill>
                  <a:schemeClr val="bg2"/>
                </a:solidFill>
              </a:rPr>
              <a:t>The 5 W’s.</a:t>
            </a:r>
            <a:endParaRPr lang="en-GB" sz="8800" b="1" u="sng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88640"/>
            <a:ext cx="216024" cy="1440160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 smtClean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04448" y="188640"/>
            <a:ext cx="216024" cy="1440160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85601747"/>
              </p:ext>
            </p:extLst>
          </p:nvPr>
        </p:nvGraphicFramePr>
        <p:xfrm>
          <a:off x="3779912" y="1772816"/>
          <a:ext cx="536408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683568" y="1860652"/>
            <a:ext cx="3096344" cy="459268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u="sng" dirty="0" smtClean="0">
                <a:solidFill>
                  <a:schemeClr val="tx1"/>
                </a:solidFill>
              </a:rPr>
              <a:t>TASK</a:t>
            </a:r>
          </a:p>
          <a:p>
            <a:pPr algn="ctr"/>
            <a:endParaRPr lang="en-GB" sz="2200" b="1" u="sng" dirty="0">
              <a:solidFill>
                <a:schemeClr val="tx1"/>
              </a:solidFill>
            </a:endParaRPr>
          </a:p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Read the article about the Aral Sea diversion in groups – highlight key words and complete a 5W’s case study.</a:t>
            </a:r>
          </a:p>
          <a:p>
            <a:pPr algn="ctr"/>
            <a:endParaRPr lang="en-GB" sz="2200" dirty="0">
              <a:solidFill>
                <a:schemeClr val="tx1"/>
              </a:solidFill>
            </a:endParaRPr>
          </a:p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“How might the Aral Sea diversion be managed or controlled?”</a:t>
            </a:r>
          </a:p>
        </p:txBody>
      </p:sp>
    </p:spTree>
    <p:extLst>
      <p:ext uri="{BB962C8B-B14F-4D97-AF65-F5344CB8AC3E}">
        <p14:creationId xmlns:p14="http://schemas.microsoft.com/office/powerpoint/2010/main" val="1512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132</Words>
  <Application>Microsoft Office PowerPoint</Application>
  <PresentationFormat>Экран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Interference with the water cycle</vt:lpstr>
      <vt:lpstr>Презентация PowerPoint</vt:lpstr>
      <vt:lpstr>The 5 W’s.</vt:lpstr>
    </vt:vector>
  </TitlesOfParts>
  <Company>The Ravensbourne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alucas</dc:creator>
  <cp:lastModifiedBy>Jennifer Wood</cp:lastModifiedBy>
  <cp:revision>30</cp:revision>
  <dcterms:created xsi:type="dcterms:W3CDTF">2012-07-11T10:25:23Z</dcterms:created>
  <dcterms:modified xsi:type="dcterms:W3CDTF">2014-02-04T03:23:29Z</dcterms:modified>
</cp:coreProperties>
</file>