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1" r:id="rId2"/>
    <p:sldId id="268" r:id="rId3"/>
    <p:sldId id="283" r:id="rId4"/>
    <p:sldId id="280" r:id="rId5"/>
    <p:sldId id="282" r:id="rId6"/>
    <p:sldId id="284" r:id="rId7"/>
    <p:sldId id="286" r:id="rId8"/>
    <p:sldId id="285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729" autoAdjust="0"/>
  </p:normalViewPr>
  <p:slideViewPr>
    <p:cSldViewPr>
      <p:cViewPr>
        <p:scale>
          <a:sx n="80" d="100"/>
          <a:sy n="80" d="100"/>
        </p:scale>
        <p:origin x="-108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F9470-32AE-43DA-B2BF-843CF3E74C14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B641-F2E0-4F84-A00F-9505451537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3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45D21-98FA-43AA-B5C0-54B7B30E46B2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D1A42-03CA-4C82-B84A-40D8FBBD99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7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D1A42-03CA-4C82-B84A-40D8FBBD995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9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188640"/>
            <a:ext cx="2133600" cy="365125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9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05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7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2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0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9552" y="476672"/>
            <a:ext cx="4104456" cy="13681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26916" y="2780928"/>
            <a:ext cx="4104456" cy="1368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55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74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8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0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0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0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3A6BB-A0D7-4CDE-87A3-84E4EC6A8FEA}" type="datetimeFigureOut">
              <a:rPr lang="en-GB" smtClean="0"/>
              <a:pPr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65268-78AE-4EFF-8AB9-84578E151D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44016" cy="2286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2286000"/>
            <a:ext cx="144016" cy="228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4572000"/>
            <a:ext cx="144016" cy="228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66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New7Wonders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New7Wonders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New7Wonders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New7Wonders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New7Wonders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learningobjects.csco.org.uk/public/playvideo.aspx?v=7249&amp;s=40&amp;c=TZzM3c2iDlsO0Pw3Cl016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New7Wonder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New7Wonder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4901" y="1066640"/>
            <a:ext cx="3603872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Solve these anagrams:</a:t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A) </a:t>
            </a:r>
            <a:r>
              <a:rPr lang="en-GB" sz="2400" dirty="0" smtClean="0"/>
              <a:t>Angelical </a:t>
            </a:r>
            <a:r>
              <a:rPr lang="en-GB" sz="2400" dirty="0"/>
              <a:t>of </a:t>
            </a:r>
            <a:r>
              <a:rPr lang="en-GB" sz="2400" dirty="0" smtClean="0"/>
              <a:t>wrath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/>
              <a:t>B) </a:t>
            </a:r>
            <a:r>
              <a:rPr lang="en-GB" sz="2400" dirty="0" smtClean="0"/>
              <a:t>Halt a jam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/>
              <a:t>C) </a:t>
            </a:r>
            <a:r>
              <a:rPr lang="en-GB" sz="2400" dirty="0" smtClean="0"/>
              <a:t>Heed </a:t>
            </a:r>
            <a:r>
              <a:rPr lang="en-GB" sz="2400" dirty="0"/>
              <a:t>merriest retch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865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/>
              <a:t>Starter:</a:t>
            </a:r>
            <a:r>
              <a:rPr lang="en-GB" sz="2800" dirty="0" smtClean="0"/>
              <a:t> Famous attractions    </a:t>
            </a:r>
            <a:endParaRPr lang="en-GB" sz="2800" u="sng" dirty="0"/>
          </a:p>
        </p:txBody>
      </p:sp>
      <p:sp>
        <p:nvSpPr>
          <p:cNvPr id="7" name="Rectangle 6"/>
          <p:cNvSpPr/>
          <p:nvPr/>
        </p:nvSpPr>
        <p:spPr>
          <a:xfrm>
            <a:off x="5076056" y="806524"/>
            <a:ext cx="3130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Name these places: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189"/>
            <a:ext cx="2914961" cy="219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68635" y="1390335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</a:t>
            </a:r>
            <a:endParaRPr lang="en-GB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388" y="3640245"/>
            <a:ext cx="2664296" cy="242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08937" y="3790463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9322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7Wonder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74" b="74973"/>
          <a:stretch/>
        </p:blipFill>
        <p:spPr bwMode="auto">
          <a:xfrm>
            <a:off x="2430218" y="2348880"/>
            <a:ext cx="461199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4700" y="188640"/>
            <a:ext cx="7194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Christ the Redeemer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43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7Wonder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1" t="25247" r="-161" b="50000"/>
          <a:stretch/>
        </p:blipFill>
        <p:spPr bwMode="auto">
          <a:xfrm>
            <a:off x="2430217" y="2492896"/>
            <a:ext cx="461199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33809" y="188640"/>
            <a:ext cx="3876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Machu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Picu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372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7Wonder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47" r="50000" b="50000"/>
          <a:stretch/>
        </p:blipFill>
        <p:spPr bwMode="auto">
          <a:xfrm>
            <a:off x="2430217" y="2780928"/>
            <a:ext cx="461199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93326" y="188640"/>
            <a:ext cx="6957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Great Wall of China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600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7Wonder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1224" b="24023"/>
          <a:stretch/>
        </p:blipFill>
        <p:spPr bwMode="auto">
          <a:xfrm>
            <a:off x="2430217" y="2564904"/>
            <a:ext cx="461199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71666" y="188640"/>
            <a:ext cx="3600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Taj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Mahal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399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7Wonder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2" t="77294" r="27938" b="-2047"/>
          <a:stretch/>
        </p:blipFill>
        <p:spPr bwMode="auto">
          <a:xfrm>
            <a:off x="2430218" y="2852936"/>
            <a:ext cx="461199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94773" y="188640"/>
            <a:ext cx="4554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Coliseum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24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hQQEBQUEhQUFRQUFBQUFBUUFBQUFBQUFhQVFBQUFBQXHCYeFxklGRQUHy8gIycpLCwsFR4xNTAqNSYrLCkBCQoKDgwOFw8PGiwfHBwpLCkqLCwpNCwpLCwsLykpKiwpKSk1KSksLCwpKiwsKiwsKiksLCksLCkqLCosLCksKf/AABEIALcBEwMBIgACEQEDEQH/xAAbAAACAwEBAQAAAAAAAAAAAAAAAQIDBAUGB//EAEMQAAIBAwIEAwQFCQUJAQAAAAECAAMREgQhBSIxQQYTUTJhcZEUI0KhsQczYnKBsrPB0RZEUnPhFSRTVGOSk8PwQ//EABkBAAMBAQEAAAAAAAAAAAAAAAABAgMEBf/EAC4RAAICAAQFAgYBBQAAAAAAAAABAhEDEiExBBNBUZFh8BQicYGhscEFI1LR8f/aAAwDAQACEQMRAD8A+QrTkgskBGFhZAAR2gFkrR5gEBHDGPCVmYECIrSzCLGFgQtJqI8ZICUpUJjAkwJESQnXh4+UylCx2haEc2+ITMuWAELRXivMnjlZCdoWkbwvFzmPIieMeMgGjDRcywykwseMhnDORzB0WBIYyGUYePPYUPGGMMo8oNWhixixkrwmTRVkcYsZOFpmyiIWFpMCO0ljRXaK0stERJGV2illoQA5oaSBmdWkw0ALwYwZSGkwYAWgx3lQMkIBRZHaQEkICJYwxheMGUAYxhY47xiFjDGSjjEQxixlkLQsRXaLGW2hjGIrxhaW4wxlWIqtHaW4RYQGVwlmMeMdgViMSeMMYZgIwk7QtDMBGSEYEcljEBC0lHIZRHGFpK8JLGiFoR3hEM460pIU5YBGFiGQCRhZYFkgkBFYWTCSwJJKkLEQCSQSWBZILCxFQWMJLQskFjsCrGPCXYx4x2IqxhjLgIwsdk2UYx4S7GPGMRRjDGX4QwjArCR+XLAkkFjEV+XDypdjC0YinyovKlxiMBop8qHlS28LxDKxSh5UsvGGgBX5UPKlt4wYhlPlw8uXwIktjM2EeEvxhhJsoowhLsIRWM4wWTCywLJBJIyvGSCywU5MUYWBUFk1WWijJijFYioLHjNApQFKFgUBJIJL/Kj8uFiKQsMZdjFaUmSyvGPGTtGBKsRXaFpaBGBHYisLHjLLRgR2KysCMCTtL6ejc9Ec/BWP8pSslyXUpCRMk9L4Z8P+dUxqo63HKWuqZdbPtexG2xH8px9boHRiCj7G3sn8bTRxaVk549znERES80z6RYzOy0yjGGMv8uMU4rHZmwjFOahTjFOFjMwpSYpTSEj8uKwM4pSXlS/GGMhspFHlwKS0iVteSUQxihvCFBRzQsmKcsRZaqyLGUinJCnNKpLFSTYjKKZkhTM2BJMUxCwMYpmMUjOglK89x4Y/J75gFTUAhTutPozD1b0Hu6/CKwPA6PhdSqbU0Zj+iCbfE9pt1/hqtQp51FAFwLXBNzf0+E+1UOGJTUKihVHQAWEy8U8LpqlVahIUMGIXq1gRa/Ybx62M+H09KzmyqWJ6AAkn9gkKunKkhgQQbEHYgjYgj1n3XV6Wjw/S1HpIqYISLDdm6Ldup5iOs+J1gSSTuSST6k9zNLIloY8I8JuTQkoWuLC1wN23vb3fZPy6TVR04amMVs5dgpNmJxVDjvsCc9jbrYd5ootmEsRI5SUGIuAbevb59JtXhNiodwC+NgAW2YgA32Hf17TbWofmkqG2aXDH7DGrUXmv9k47+nXsZZT1iJqcSPMS9OxQggOqoAyv7PtCxte4v6AzVYdbnNLFk9vqV6XhNPzsCHdR5m5IQMaaM5FgOU8u9ybXHxl+n0+KPUFGngF5SVuAfMpqVYtli9qnfbodxK9NxKolSqqkc5qE7A2stS+JYdcWYXsDYzPpa31dQdgqkA8wvmi/auPZP3CaKUVt6mbjOW/odUap6dK6sGDuuyYrUti9wVX82wYC21iSOoMnWVwKalqj0iGyIDqQCxxazbZWtceyfXoRyhqW8g8zfnF6EgDkbaw+AleoH1dL9V/4jSubpt0IWBr03PQKGaqQ71AgSmAym3Oi0weQsLqSG269x13z60VDWIolrMXJqMQOVz7KjchVDem5HwE5NZPrF/VpfeiRqtqrev1v7rQeM3pQLh669Ox0DWqhKwVamIVdyp52zS5t0Axy29PU3MhQW9FiyIAGa7OlyBiLEX3JJyAH+pGTTahlV7M3RT1O3Mo/0k217GnZrOLkcwv2vt79zBYqE8CS2oqFGlUu+DIqmz2YW6bWNvaJ6C3qe0t1XB6YqYI7A3tzgH7xY36bBT1jr1UOGWQU3fEG673Uk7deQDYTU2lJ1mRIazguAACLEXFr2HQ2yIvCk0PPKL3a/KONW4eyk2swXqVN7fFTZh+0CUATpVkY1Vo0VON8bPY+YAt2qN1AG179AF69SdLalFobKroj4ZuC2QK3JvcOo2JAB79NzMuWmzoWPJJWrOKBJBZ0qnDUKoVYhnBIBBZPbK+0OZendbe+YtXpWpOUcWZTY7gi/uI6zOUGjohixnsVWhaR3hMmdCGRKmEm0rN4iiGMIRygKVpS5aM08W4ppDWY0M1pHdQwJI2F9/jeaanH9GdKqhXFdWJapY4shvYW+Uxyt5vQVvTTcjwrgr6l/LpC7WY2uBsoJO59wnUoeCdS32FHxYTD4f8AFWmoVC1VXcYkLa62Y2s1x8Pvn07w3xRawKX5l3H6SdjJlpl9RrW9Nj5/X8G6mnuaRI/RIb7hvOcdMQbEEEdQdjPuIpiQ1fAaFb26at6E3v8AMG8MthR898KcCC0qmrqrdaSs1NT0d1HU+69h8fhLqn5T6oP5mn83nvNXwdG05oDkQqFGPYAg9/hPF6X8nLLq0Lur0b5H7LbbhSvvPoZE1O0o7Gkctanr/D2tqV6K1atMUy26qCScezG/S/pOpaHSLKbkHz/8sXiAafT0aXU1amZX1WnbY+gLMPlPAeFtPX4jWNOkqonWo9shTS/r3O1gO/znR/KclTiHGV01EZGnTRAL2AJBquSewAYb+6e+8LaCjw/h64kEeX51V+hZguTX+FiAO1vjHVajklWp5Dj9CjpxUo0jvSegNyC7sFqmo7H3F1HoLTn8XKHT0fJ6l6rMp2CsVpA2Pcctx6Xtva88PU4pVr1WqMxJqOz2v3ZibC3xnrKPB/o1Hzayl6hthSvYAnpl7+59PfLeM4qqOeXC3LNfqHE6NSqUasS7GmLXAAAyb7KgDrc73O53m1tJjq0HYPRP3IT/ADles8XV6rUmbTJ9UqqoyABC9Li2/wC2dLU8Y1vmDVHT6fK4AXzaZNsLj6vtZbe+b8yCdvuc3Kk9I9jn6bTX1D36W1H8Opb+Uo02mOFX9QW/8tOWabxlq6dWpUSjSyqXyJINrkm4uNuvaU6fxXq6dKpSWnSCVPa333ttfr2lZ4fsnJP9fgtGn+oO3/6r+48eo0xwpbdn/iNKD4q1hoCiUo+WCDbpci9txueveXanxlrXNMstH6rdOlgdt7DbsPlDPCvsNQlf3Lq+n+sX9Sj/AA6YjGl+vb41f3XkV8Y601hVK0S+OAvYgL6AdBv+Mtr+LtWuoapSWlc5czWDbgXJttfYfKLmQs2WBPI5WtNN9fBVp9LyVf1V/iJA6Q+SP8xvj7KyNDxXrVpNSFKjiwIPS5B63brFqPGurCojaekVVgwCIpBK7DKw369/WPNh9zLLO9izX6Plpf5X/sqzZR0lteD/ANW3u6yFfxnqr02bTadrJdVtTIUNY7rbZhYbdpAePK4qFzoqLMbWJCcthYWsI1PDlqn2JeHNaNd/yZ9FTNqnT2cvZU33Rd1Ox2J3679ZE6Q/RCL7CrTbZSQCFPU9UABI3yBNtxLaHjh0Dj6DSJfK7WBPMb2A6ADtYdhLE8dgIF/2eoAKm4yyuLbh8rg/D1l5of5d+hi8OfSPbqXa7TGjp9O4vk9N1Ui9ltUqnK/S+L2Fj3J7CdDT6UDVFqgB8xyijseU5MV6MBcbkXv32tOJxDx0tRVX6I9MKCAEub37HIm4uSfXczXw78oFDNS2j+tUALZiD0sSyk7kn8TE5Q2voLlz3a6+/wAkRwRalJ6g5MPS5Ui4B5Oq2yUmxYc20w1uDuoytktyMl3W4tcX7EXGxsd56XS+L9O4KJo6lsCpGRsFL5Gw9cip7nabl1SammqaehVBQllYsSRcc9/W4te/pM8VYb1v9fbqdOBLE23297HzrW0DsBe/uNvhPpXh/wAM0noIWooTj1IuT17zAx0NPAVVqByLkC3Mbk5e4WBHb757XhVjQptR3Qi4vsSvbbt6/snkY0Lr5rPSwpO3pR8f4/wk0tTVQLYBiQPQHmA+RhPY+J9AG1VQ+uH7iwiXENKjflp6nMbg9CoN0pnbriB194nKreEqAe4JC44lb7W67HqJ2fpbUaDjyK5qHHEvQZTtuQNrA+/0v7p5jiNXUVaYNNK9NsmdmcBaTIMrKCR7RAX4/tnJhLFWlNd+lfU6pxh3VGniL6bS0iwVCdgoIyue179huZg0fjMafyqwbmANx6lTYr8CuPznMr6Kqzp5qN12XqjjK/qNrDreL+wZqVQjsKdzcAHMi/b8PlNliYSX9yWvkl8PK/l1R914V4ko6iilWm4KuL9eh7g+8HadLS8SRgeYbe/p8Z8Q0fh3V6XKnpvLKEj2qqgk2N2wJup2Pp0E0cCrV6JqUXpUydSHWrVFRqhC2O9l2WxsRc9hD4qm2mmvrr4J+Ev6n2apxekOrr8xOfW8RUQfzi9+4ny3g48hDUQhihIbzMnD36ZAMALe6atQ5CU9RjSNNapqCkL2diLYEk2x90ylx+tJGi/p76s943jehTPNUBX47j+olreNdNtaqu/See0+rRsDU0+ipmp7KuhLN03BVSO/3TzviThPm1mxFOjUuPqaQsXG3MqnlG17m4J9OkUOPvR6Evgnsjb4Q4vS+kazVm7Va9aphZSxWirbdOl7D/tE5vibxUy0dXpkV/rrPR5SLJXYCoPhmXsf07TpcH0epp0TS02op0rMzuqKBVsxJszYHYbAC+wtOJp+ANrUNTU6sh6RxLVebkDhgjhLgDI3Budx8JrHjLluq/Jb4NdWZ+KeHU0ejWzUvOCpV2f/AHgOCAFwAuDudu1vUSNWrqay03ujryhlpsrNliW5lG6tYnb3H0j4vUpUb+WFqG9gUPK3oRcX+YlFLwnW1dSmtZ6dFansimQ7k/4WNzj6H8JlHHk1mxHWu7/hHX8Ph4a0V2vf0L2Qi21rgEfA9J3eM6K1FXWyriDfIgsxBBIQ2P2QCbdxPI8Z4LWoavyaeblMVLLcqDa++2wAPyE9BxTWvVFagqMhQVGV2YlTTAKAKUXEAlLKbAEntedkrxcjj/o8nlrCzXscUtC8p4XpuUis1RGN1DOGKhskKhSt7kr5ntbWG150kfS5FDUey1RjVQF2ZCTdSjYgWFu25907ZPKk979Tjjh26MgkhLuLa7TqAtBSxqYEly6mgb2cA3bJSBcE3tkfScjieoRqtQ00UKFsoNWtUBvtkrWBO7BgDYctjfvjHGzdDonwkobnc4OKdWuiM9gTzYlSwFiehIH/AN3lVPUoatUXKqmRIuGxIysoO2xso9dyfdOv4Z0iUaeTLp3Lp7VOowfmfAIAQMDkoJYXsL/CcziXAhg74i7ag0rLXVjcENlcrcrYkZ973+OTx7env2i1w6OnQ0iMKZpvn5hItiVtjjfmJsd2ta99p6HjfAKNHTZ0/MepanZAAxJa4eygX2InnNPwvV0aoDWeioYBnqUSQlNr1ClmFxkzW23v0vPUVKBenUeoKoZLhSlg6VFUkMouAVGR3F/T1g54kZV38CUIVZ5rR0/NpjkX2gULrZixamoUdn2JOJYD+cNdpnqOzJRZVLH2VuiAP5ZJZAQOYN8u9xOrwvi2nomnp2JchBlUrJdlYML072sOjWYE2B2YG08Z4s8YVGrg0xgAcmwNQZliGs9m7dOWx694QjPVqWo5ZdIuOh0tdo2ptSW9PKqrNZqgQKVF8S5GBJFuh+0B1nJ4hUrUKjU6iojrbIFsschcBrHY27TJQ1Lauoq1KhV7EZNZbhjzAlmF+p36npPZabw9RopiVo6oB3uQ3l1FamGYc9/rBgGIBA6EbzeWMoxytfMZLBTlfQ4VbT6impNSiyhMA53IBdQyb9ACCO8oqIKgtUDKbqoxUMzFtrLzb/sv2HcS7T6/TCvUFRqvkWVhTZHKOygH6xEfm7qGv0sZz1rGuKNJaahg5CM3KrBt8XZmAG4Fjt13Jmeab3NeXA7/AIf8RfR80rAspQ0vNKG6hr2ZvgcPU9d+09np+JnTaday43NTHYAI90OBVwedcbknbce6eR0nh5Wp1XdldKSp5q0a62XcEjFic+W+46ECZhxRdLUbTkefplN2Xe6NYWNN7e3vv2O4I2vLqWVZ13p+v/Tnkop3h+lo7eo0a1KxqlLOKTMxuehptYW9J9K8Mj/c6H+Wv4T5W3iGlVBKOUd1p0vrEIWxzFWptc2Xl2APX3T6V4f19NtIipVpsaSWZgTbYWvZrH0vcTmeHJTvfQrCk3HXuZ+MaANXY+uP7ohIajxvow3M29lJ6d1B/nCZ8lPW0b5pLozA/i5zpxjq6HmEsDddgBsGuTsT13E42lo/TLUK/EFCqXsqlcSRc5dgdyf5T4yNZfvLKeqI7z01FZrZwyhNqkz69V8N0ahoE65TzmkBy8qqz4sL9B06/wCIyXi7xu1Pkorpa5yOTCmOXDEJbJt++4J6T5KutPqYfSSe8ieHCSpRr39ioZ07crO3R41rVrNVT84xLFj5d8iSb3LbbmZNHT19NnZAQaisjHzF3VxZh7fcTEmqPqZpXiDesxeE1sl4OtY8u7I09Jr1p1EAAWpbMZpzWOQvzeoB/ZIjhnEGpCl1ph8wnmJbK1srXt02lv09vX8ZoocTYd/xhU1sl4DnPuyNbgfEqophgCKa4oDUXlFy1hvtuSZZW4RxTzxXYBqi4kMaikjEALvlfYAfKb6XG39fxlzcde3WZ3LbKvBXPl3Zwlo8RpNUYchqBlezqMg3tA73N5j01DWBaiZKi1AA4LgBgGDAG3XcA7+k62r4ozdTOZVrk95rCMn0S+xL4iXd+TDUGpp0zSzGGYcqHBUuAQGI7mxIv75t4rxjVag0Cxpr5NGnSp+WcQFS+5F/aJJJI6mUM0hN6JWPJa6+TY3iDXeZn53P3qBiGY72Zm6k2Nr+gAmduL6slr1Sc1VH525kW2Kn3Cy7e4SMIlCK6EPiJvqXnjGofFarKyAqSpub4rivX0XYegnQp8Toj+70/m/9ZyISlFLYylNyq+h6GrxykUCmhTKrfEc21/a+e3ymQ8So/wDLU/m05V4pMIKCpF8RjPGab6Kt3/LO5S43SX+7pt05m9b/AIyNXjVI/wB3Trfqevr8ZxYjKyq7MrdVZ2Dxmn18hb+uTX36y6p4oLLiUuvoXcj5XnAilaEZPV+Tsf7Zp/8AAT74146qklaSgn0LD8DONFAFh+r8ndXxSR9gfNv6yz+2Df4R82/rPOkxExZY9kVk9X5PQVPFzH7Kj5/1ipeLGH2FPxF/5zz14XiyR7IrJ6vyz0p8XXBBpU9+vIN5m/tAnTyKVvcgE4RaAMbWlAsNXZ1jxhb/AJtNv0Z2tF4/NKmUFOlYgg3pIdiQTuR7p4tni82ZSwoy1ZvGTjsejq+J1JJ8ml+xAPuhPMGsISfh8PsXzJGdKkvSpMQMsV50UZG9aksDTElSXLUiEa1aWB5mVpYpgI0BpYjTMplqmIDWjn1jZz6yhWgWk0A3eUsY2aVkyhCJheRvC8YE7wvI3jvAhod4XivC8BUO8LxXhAB3ivCIxjC8V4QgMIrxGIwGBMRMURMBheLKImRLQGMtFnIF5HOAyTvKjUid5UxgNDLwld4QoZGMGKEYFitLkqTNJAwA2pUl6vMCNNCNJJNatLUaZVMtWAGoNAtKQZKIQM0qLRs0rJjAd4ZSBMLxgWBpK8qBjygIsheQyhlAVE7xZSIMMoBRLKK8jeBMBjvFlI3gTAB3iJkS0jeAEsoi0iTIFoDJM8rLyLPIF4DGXkGeRJkbwGMtFeKKMY4RQgAQhCABHFCAFitL6dSZRJq0QHQQy1WmOk8vUxCNIaMtKlMZMQiRMqJgzSDNGAEwBlecA0Yi4GO8qDR5QEWxXkA0C0AJ3hIXhlACcUjlFlACUjFlIl4ASJkTEWkC8BkmMraBeQZ4DAyBgXkbxjAmKEUBjihCABCEIAEIQgAQhCADgDCEALEqTQlWEIgLleMvHCIRAtKWeOEYEC8QeEICJh5POKEAHnDKEICDKGUIQAM4soQgAi0izQhACBaRLQhGURLSJMIQGIwihAAhCEACEIQAIQhAD//Z"/>
          <p:cNvSpPr>
            <a:spLocks noChangeAspect="1" noChangeArrowheads="1"/>
          </p:cNvSpPr>
          <p:nvPr/>
        </p:nvSpPr>
        <p:spPr bwMode="auto">
          <a:xfrm>
            <a:off x="63500" y="-642938"/>
            <a:ext cx="1981200" cy="132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todaytip.net/wp-content/uploads/2011/06/tourist-places-in-austra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4579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1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GB" dirty="0" smtClean="0"/>
              <a:t>How wonderful are the seven wonders?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5115689"/>
            <a:ext cx="8568952" cy="1752600"/>
          </a:xfrm>
        </p:spPr>
        <p:txBody>
          <a:bodyPr/>
          <a:lstStyle/>
          <a:p>
            <a:r>
              <a:rPr lang="en-GB" b="1" dirty="0" smtClean="0"/>
              <a:t>Learning: </a:t>
            </a:r>
            <a:r>
              <a:rPr lang="en-GB" dirty="0" smtClean="0"/>
              <a:t>Students will identify and describe the features of one of the seven wonders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724128" y="230574"/>
            <a:ext cx="3285728" cy="365125"/>
          </a:xfrm>
        </p:spPr>
        <p:txBody>
          <a:bodyPr/>
          <a:lstStyle/>
          <a:p>
            <a:r>
              <a:rPr lang="en-GB" dirty="0" smtClean="0"/>
              <a:t>     Tourism</a:t>
            </a:r>
            <a:endParaRPr lang="en-GB" dirty="0"/>
          </a:p>
        </p:txBody>
      </p:sp>
      <p:sp>
        <p:nvSpPr>
          <p:cNvPr id="9" name="Date Placeholder 5"/>
          <p:cNvSpPr txBox="1">
            <a:spLocks/>
          </p:cNvSpPr>
          <p:nvPr/>
        </p:nvSpPr>
        <p:spPr>
          <a:xfrm>
            <a:off x="323528" y="2305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72B3A-FAC2-40CB-A6F7-AA6B5E3763D5}" type="datetime1">
              <a:rPr lang="en-GB" smtClean="0"/>
              <a:pPr/>
              <a:t>09/03/2014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3310975" cy="2534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9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33"/>
            <a:ext cx="7864540" cy="6021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25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5865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/>
              <a:t>Creating a </a:t>
            </a:r>
            <a:r>
              <a:rPr lang="en-GB" sz="2800" b="1" u="sng" dirty="0" smtClean="0"/>
              <a:t>double page </a:t>
            </a:r>
            <a:r>
              <a:rPr lang="en-GB" sz="2800" u="sng" dirty="0" smtClean="0"/>
              <a:t>information guide</a:t>
            </a:r>
            <a:endParaRPr lang="en-GB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69314" y="764704"/>
            <a:ext cx="87737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Things you </a:t>
            </a:r>
            <a:r>
              <a:rPr lang="en-GB" sz="2800" b="1" dirty="0" smtClean="0">
                <a:solidFill>
                  <a:srgbClr val="92D050"/>
                </a:solidFill>
              </a:rPr>
              <a:t>must</a:t>
            </a:r>
            <a:r>
              <a:rPr lang="en-GB" sz="2800" dirty="0" smtClean="0"/>
              <a:t> include:</a:t>
            </a:r>
            <a:br>
              <a:rPr lang="en-GB" sz="2800" dirty="0" smtClean="0"/>
            </a:br>
            <a:r>
              <a:rPr lang="en-GB" sz="2800" dirty="0" smtClean="0"/>
              <a:t>1) Why is the wonder so important?</a:t>
            </a:r>
            <a:br>
              <a:rPr lang="en-GB" sz="2800" dirty="0" smtClean="0"/>
            </a:br>
            <a:r>
              <a:rPr lang="en-GB" sz="2800" dirty="0" smtClean="0"/>
              <a:t>2) What is interesting about it?</a:t>
            </a:r>
            <a:br>
              <a:rPr lang="en-GB" sz="2800" dirty="0" smtClean="0"/>
            </a:br>
            <a:r>
              <a:rPr lang="en-GB" sz="2800" dirty="0" smtClean="0"/>
              <a:t>3) Information about its location, city or country</a:t>
            </a:r>
            <a:br>
              <a:rPr lang="en-GB" sz="2800" dirty="0" smtClean="0"/>
            </a:br>
            <a:r>
              <a:rPr lang="en-GB" sz="2800" dirty="0" smtClean="0"/>
              <a:t>4) Why would it appeal to tourists?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077" y="3573016"/>
            <a:ext cx="87737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Things you </a:t>
            </a:r>
            <a:r>
              <a:rPr lang="en-GB" sz="2800" b="1" dirty="0" smtClean="0">
                <a:solidFill>
                  <a:srgbClr val="FFC000"/>
                </a:solidFill>
              </a:rPr>
              <a:t>might</a:t>
            </a:r>
            <a:r>
              <a:rPr lang="en-GB" sz="2800" dirty="0" smtClean="0"/>
              <a:t> include:</a:t>
            </a:r>
            <a:br>
              <a:rPr lang="en-GB" sz="2800" dirty="0" smtClean="0"/>
            </a:br>
            <a:r>
              <a:rPr lang="en-GB" sz="2800" dirty="0" smtClean="0"/>
              <a:t>1) Drawings</a:t>
            </a:r>
            <a:br>
              <a:rPr lang="en-GB" sz="2800" dirty="0" smtClean="0"/>
            </a:br>
            <a:r>
              <a:rPr lang="en-GB" sz="2800" dirty="0" smtClean="0"/>
              <a:t>2) Comments from tourists</a:t>
            </a:r>
            <a:br>
              <a:rPr lang="en-GB" sz="2800" dirty="0" smtClean="0"/>
            </a:br>
            <a:r>
              <a:rPr lang="en-GB" sz="2800" dirty="0" smtClean="0"/>
              <a:t>3) Your thoughts on the site</a:t>
            </a:r>
            <a:endParaRPr lang="en-GB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2399"/>
            <a:ext cx="3310975" cy="2534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99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044" y="188640"/>
            <a:ext cx="8773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other sites could be a wonder of the world?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3043" y="1124744"/>
            <a:ext cx="87737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Decide on an attraction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- provide your reasons which explain why it would be a good choice</a:t>
            </a:r>
            <a:endParaRPr lang="en-GB" sz="2800" dirty="0"/>
          </a:p>
        </p:txBody>
      </p:sp>
      <p:pic>
        <p:nvPicPr>
          <p:cNvPr id="1026" name="Picture 2" descr="http://upload.wikimedia.org/wikipedia/commons/thumb/e/e3/Kheops-Pyramid.jpg/300px-Kheops-Pyra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01008"/>
            <a:ext cx="4383757" cy="268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15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Starter: </a:t>
            </a:r>
            <a:r>
              <a:rPr lang="en-GB" sz="2400" dirty="0" smtClean="0"/>
              <a:t>What other locations or attractions could be a wonder of the world?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List them in your book and explain why.</a:t>
            </a:r>
            <a:endParaRPr lang="en-GB" sz="2400" dirty="0"/>
          </a:p>
        </p:txBody>
      </p:sp>
      <p:pic>
        <p:nvPicPr>
          <p:cNvPr id="1026" name="Picture 2" descr="New7Wonder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411242" cy="47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84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-1365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group work?</a:t>
            </a:r>
            <a:endParaRPr lang="en-GB" sz="2800" dirty="0"/>
          </a:p>
        </p:txBody>
      </p:sp>
      <p:pic>
        <p:nvPicPr>
          <p:cNvPr id="2050" name="Picture 2" descr="http://t3.gstatic.com/images?q=tbn:ANd9GcRapFW9nDM0R7ot5oyJneg5iJpRjO4avsHCv5pEXsabtuxQ8d5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17032"/>
            <a:ext cx="2863205" cy="286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17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4145" y="86145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Group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861458"/>
            <a:ext cx="2639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Score out of 10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861459"/>
            <a:ext cx="2639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Comments</a:t>
            </a:r>
            <a:endParaRPr lang="en-GB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70289" y="635496"/>
            <a:ext cx="0" cy="6222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6096" y="635497"/>
            <a:ext cx="0" cy="6222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72616" y="1412776"/>
            <a:ext cx="9036496" cy="4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72616" y="635497"/>
            <a:ext cx="9036496" cy="4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2616" y="0"/>
            <a:ext cx="48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Copy into books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4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7Wonder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5247"/>
          <a:stretch/>
        </p:blipFill>
        <p:spPr bwMode="auto">
          <a:xfrm>
            <a:off x="2453747" y="2420888"/>
            <a:ext cx="461199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34044" y="188640"/>
            <a:ext cx="4475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Chichen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Itza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903239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580</TotalTime>
  <Words>115</Words>
  <Application>Microsoft Office PowerPoint</Application>
  <PresentationFormat>On-screen Show (4:3)</PresentationFormat>
  <Paragraphs>27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PowerPoint Presentation</vt:lpstr>
      <vt:lpstr>How wonderful are the seven wonders?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Blackburn</dc:creator>
  <cp:lastModifiedBy>Jen Wood</cp:lastModifiedBy>
  <cp:revision>79</cp:revision>
  <cp:lastPrinted>2012-04-24T20:28:09Z</cp:lastPrinted>
  <dcterms:created xsi:type="dcterms:W3CDTF">2012-03-18T20:19:49Z</dcterms:created>
  <dcterms:modified xsi:type="dcterms:W3CDTF">2014-03-09T05:08:26Z</dcterms:modified>
</cp:coreProperties>
</file>