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6" r:id="rId3"/>
    <p:sldId id="257" r:id="rId4"/>
    <p:sldId id="258" r:id="rId5"/>
    <p:sldId id="259" r:id="rId6"/>
    <p:sldId id="304" r:id="rId7"/>
    <p:sldId id="261" r:id="rId8"/>
    <p:sldId id="262" r:id="rId9"/>
    <p:sldId id="264" r:id="rId10"/>
    <p:sldId id="265" r:id="rId11"/>
    <p:sldId id="306" r:id="rId12"/>
    <p:sldId id="267" r:id="rId13"/>
    <p:sldId id="270" r:id="rId14"/>
    <p:sldId id="271" r:id="rId15"/>
    <p:sldId id="272" r:id="rId16"/>
    <p:sldId id="273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D10A5C-896C-45A8-AF22-E99D4D854FB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59D88CD-6620-4E0F-A1E0-8477F91374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912138" cy="645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volunteer\My Documents\Global Thinking\PERCEPTIONS OF AFRICA\Photos\Where in the world\Simien mountains Ethi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volunteer\My Documents\Global Thinking\PERCEPTIONS OF AFRICA\Photos\Where in the world\Eastgate Mall_Har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6632"/>
            <a:ext cx="5040000" cy="6603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volunteer\My Documents\Global Thinking\PERCEPTIONS OF AFRICA\Photos\Where in the world\Ghana Football celebrations - World Cup 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volunteer\My Documents\Global Thinking\PERCEPTIONS OF AFRICA\Photos\Where in the world\Jewellry shopping, Zanzi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volunteer\My Documents\Global Thinking\PERCEPTIONS OF AFRICA\Photos\Where in the world\Kigalii str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volunteer\My Documents\Global Thinking\PERCEPTIONS OF AFRICA\Photos\Where in the world\Kwano 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912138" cy="645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059832" y="5413866"/>
            <a:ext cx="266429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prstClr val="black"/>
                </a:solidFill>
              </a:rPr>
              <a:t>Bwindi</a:t>
            </a:r>
            <a:r>
              <a:rPr lang="en-GB" dirty="0" smtClean="0">
                <a:solidFill>
                  <a:prstClr val="black"/>
                </a:solidFill>
              </a:rPr>
              <a:t> Forest, Uganda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olunteer\My Documents\Global Thinking\PERCEPTIONS OF AFRICA\Photos\Where in the world\Cairo sky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03848" y="5733256"/>
            <a:ext cx="22322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Cairo Skyline, Egypt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5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olunteer\My Documents\Global Thinking\PERCEPTIONS OF AFRICA\Photos\Where in the world\Canal Wa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8855864" cy="424847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15816" y="5805264"/>
            <a:ext cx="288032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Shopping centre, Botswana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5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volunteer\My Documents\Global Thinking\PERCEPTIONS OF AFRICA\Photos\Where in the world\Canal Walk ex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6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87824" y="6021288"/>
            <a:ext cx="2664296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Cape Town, South Africa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2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olunteer\My Documents\Global Thinking\PERCEPTIONS OF AFRICA\Photos\Where in the world\Cairo sky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volunteer\My Documents\Global Thinking\PERCEPTIONS OF AFRICA\Photos\Where in the world\Winter in Alg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63888" y="5877272"/>
            <a:ext cx="1872208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Winter in Algeria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50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volunteer\My Documents\Global Thinking\PERCEPTIONS OF AFRICA\Photos\Where in the world\Cathedral Peaks Lesot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56984" cy="619268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19872" y="5733256"/>
            <a:ext cx="2592288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Cathedral Peaks, Lesotho, South African border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6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volunteer\My Documents\Global Thinking\PERCEPTIONS OF AFRICA\Photos\Where in the world\Celebration Ngchoni_Ke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680520" cy="64807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31840" y="5877272"/>
            <a:ext cx="1944216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Celebration, Kenya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4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volunteer\My Documents\Global Thinking\PERCEPTIONS OF AFRICA\Photos\Where in the world\Chinese restaurant_Har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47864" y="5661248"/>
            <a:ext cx="316835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Chinese restaurant, Zimbabwe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volunteer\My Documents\Global Thinking\PERCEPTIONS OF AFRICA\Photos\Where in the world\computer room_lus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63888" y="5733256"/>
            <a:ext cx="230425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Computer room, Zambia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2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volunteer\My Documents\Global Thinking\PERCEPTIONS OF AFRICA\Photos\Where in the world\Simien mountains Ethi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19872" y="5445224"/>
            <a:ext cx="252028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Simien</a:t>
            </a:r>
            <a:r>
              <a:rPr lang="en-GB" dirty="0" smtClean="0"/>
              <a:t> Mountains, Ethiopia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49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volunteer\My Documents\Global Thinking\PERCEPTIONS OF AFRICA\Photos\Where in the world\Eastgate Mall_Har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6632"/>
            <a:ext cx="5040000" cy="66033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03848" y="5805264"/>
            <a:ext cx="3024336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Eastgate</a:t>
            </a:r>
            <a:r>
              <a:rPr lang="en-GB" dirty="0" smtClean="0"/>
              <a:t> shopping centre, Zimbabwe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88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volunteer\My Documents\Global Thinking\PERCEPTIONS OF AFRICA\Photos\Where in the world\Ghana Football celebrations - World Cup 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19872" y="5660234"/>
            <a:ext cx="2880320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Ghana football celebrations- World </a:t>
            </a:r>
            <a:r>
              <a:rPr lang="en-GB" dirty="0"/>
              <a:t>C</a:t>
            </a:r>
            <a:r>
              <a:rPr lang="en-GB" dirty="0" smtClean="0"/>
              <a:t>up 2006</a:t>
            </a:r>
          </a:p>
          <a:p>
            <a:pPr algn="ctr"/>
            <a:r>
              <a:rPr lang="en-GB" dirty="0" smtClean="0"/>
              <a:t>Ghana 2: USA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84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volunteer\My Documents\Global Thinking\PERCEPTIONS OF AFRICA\Photos\Where in the world\Jewellry shopping, Zanzi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03848" y="5517232"/>
            <a:ext cx="2952328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Jewellery shopping, Zanzibar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83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volunteer\My Documents\Global Thinking\PERCEPTIONS OF AFRICA\Photos\Where in the world\Kigalii str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91880" y="5373216"/>
            <a:ext cx="3024336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Kigali Street, Rwanda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5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olunteer\My Documents\Global Thinking\PERCEPTIONS OF AFRICA\Photos\Where in the world\Canal Wa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885586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volunteer\My Documents\Global Thinking\PERCEPTIONS OF AFRICA\Photos\Where in the world\Kwano 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43808" y="5373216"/>
            <a:ext cx="352839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Kwano</a:t>
            </a:r>
            <a:r>
              <a:rPr lang="en-GB" dirty="0" smtClean="0"/>
              <a:t> forest, Nigeria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14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948773" cy="558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580526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LO: To understand the perceptions of Africa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2004 the Opportunity International Bank of Malawi (located in South Eastern Africa) introduced the use of special cash cards that read your fingerprints to check your identity?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 that…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6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0" y="404664"/>
            <a:ext cx="8962760" cy="57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1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8640"/>
            <a:ext cx="9730353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This technology is called biometrics.</a:t>
            </a:r>
            <a:endParaRPr lang="en-GB" dirty="0"/>
          </a:p>
          <a:p>
            <a:pPr lvl="0"/>
            <a:r>
              <a:rPr lang="en-US" dirty="0"/>
              <a:t>These cards read the patterns on your fingers to identify you as the correct owner, so there’s no need for you to remember a PIN number.</a:t>
            </a:r>
            <a:endParaRPr lang="en-GB" dirty="0"/>
          </a:p>
          <a:p>
            <a:pPr lvl="0"/>
            <a:r>
              <a:rPr lang="en-US" dirty="0"/>
              <a:t>This means that even those who are unable to read or write, or who lack formal identification such as a driving license will be able to access secure banking.</a:t>
            </a:r>
            <a:endParaRPr lang="en-GB" dirty="0"/>
          </a:p>
          <a:p>
            <a:r>
              <a:rPr lang="en-US" dirty="0"/>
              <a:t>They are not even available in Britain yet.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Clever Cards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Nigeria (located in West Africa) has had its own communications satellite?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 that…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44171"/>
            <a:ext cx="8910897" cy="713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4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1801"/>
            <a:ext cx="7848871" cy="702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8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60220" y="3108801"/>
          <a:ext cx="5623560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2356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500">
                          <a:effectLst/>
                        </a:rPr>
                        <a:t>Did you know that…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Every year, Nigeria (West Africa) produces more movies than the UK or the USA?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Did you know that…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2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volunteer\My Documents\Global Thinking\PERCEPTIONS OF AFRICA\Photos\Where in the world\Canal Walk ex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243408"/>
            <a:ext cx="6840759" cy="722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9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b="1" dirty="0">
                <a:latin typeface="Tempus Sans ITC"/>
                <a:ea typeface="Times New Roman"/>
              </a:rPr>
              <a:t>In Kenya, you can make payments, receive your wages and even save money on your mobile phone?</a:t>
            </a:r>
            <a:endParaRPr lang="en-GB" sz="2000" dirty="0">
              <a:latin typeface="Times New Roman"/>
              <a:ea typeface="Times New Roman"/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Did you know that…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3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5431"/>
            <a:ext cx="4464496" cy="66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Customers of the ‘</a:t>
            </a:r>
            <a:r>
              <a:rPr lang="en-US" dirty="0" err="1"/>
              <a:t>Safaricom</a:t>
            </a:r>
            <a:r>
              <a:rPr lang="en-US" dirty="0"/>
              <a:t>’ mobile network can keep up to 100,000 shillings (about £700) in a virtual account on their handsets.</a:t>
            </a:r>
            <a:endParaRPr lang="en-GB" dirty="0"/>
          </a:p>
          <a:p>
            <a:pPr lvl="0"/>
            <a:r>
              <a:rPr lang="en-US" dirty="0"/>
              <a:t>This service means that people can have somewhere to store their money even if they have no access to a physical bank.</a:t>
            </a:r>
            <a:endParaRPr lang="en-GB" dirty="0"/>
          </a:p>
          <a:p>
            <a:r>
              <a:rPr lang="en-US" dirty="0"/>
              <a:t>Payments can be sent from and received by a virtual account via SMS text message.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3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By 2012, it is predicted that more than a third of Africans will have access to high-speed broadband Internet?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 that…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0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9217" name="Picture 1" descr="mapAfrica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8600"/>
            <a:ext cx="72008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99592" y="3780329"/>
            <a:ext cx="705678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Tempus Sans ITC" pitchFamily="82" charset="0"/>
                <a:ea typeface="Times New Roman" pitchFamily="18" charset="0"/>
                <a:cs typeface="Arial" pitchFamily="34" charset="0"/>
              </a:rPr>
              <a:t>The SEACOM high-speed cable running along the east coast of Africa provides broadband access as shown on the map.</a:t>
            </a:r>
            <a:endParaRPr lang="en-GB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Tempus Sans ITC" pitchFamily="82" charset="0"/>
                <a:ea typeface="Times New Roman" pitchFamily="18" charset="0"/>
                <a:cs typeface="Arial" pitchFamily="34" charset="0"/>
              </a:rPr>
              <a:t>Since going live in 2009, the cable provides a high-speed link to India and Europe.</a:t>
            </a:r>
            <a:endParaRPr lang="en-GB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Tempus Sans ITC" pitchFamily="82" charset="0"/>
                <a:ea typeface="Times New Roman" pitchFamily="18" charset="0"/>
                <a:cs typeface="Arial" pitchFamily="34" charset="0"/>
              </a:rPr>
              <a:t>SEACOM is almost 77% African-owned.</a:t>
            </a:r>
            <a:endParaRPr lang="en-GB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Tempus Sans ITC" pitchFamily="82" charset="0"/>
                <a:ea typeface="Times New Roman" pitchFamily="18" charset="0"/>
                <a:cs typeface="Arial" pitchFamily="34" charset="0"/>
              </a:rPr>
              <a:t>This, along with other regional developments, means that very shortly a third of the continent should have access to broadband.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Sub-Saharan Africa, children’s play can mean clean water?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 that…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43408"/>
            <a:ext cx="8496944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2004, an African woman was awarded the Nobel Peace Prize?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 that…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0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732"/>
            <a:ext cx="8496944" cy="662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1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volunteer\My Documents\Global Thinking\PERCEPTIONS OF AFRICA\Photos\Where in the world\Winter in Alg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15 year-old Tanzanian schoolboy made a groundbreaking scientific discovery?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 that…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3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332" y="2247900"/>
            <a:ext cx="3041335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trump example: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8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Find out the same information on an African country of your choice so we can make an African countries top trump game in the next lesson.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8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volunteer\My Documents\Global Thinking\PERCEPTIONS OF AFRICA\Photos\Where in the world\Cathedral Peaks Lesot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5698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volunteer\My Documents\Global Thinking\PERCEPTIONS OF AFRICA\Photos\Where in the world\Celebration Ngchoni_Ke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68052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volunteer\My Documents\Global Thinking\PERCEPTIONS OF AFRICA\Photos\Where in the world\Chinese restaurant_Har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volunteer\My Documents\Global Thinking\PERCEPTIONS OF AFRICA\Photos\Where in the world\computer room_lus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000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486</Words>
  <Application>Microsoft Office PowerPoint</Application>
  <PresentationFormat>On-screen Show (4:3)</PresentationFormat>
  <Paragraphs>51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Did you know that…</vt:lpstr>
      <vt:lpstr>PowerPoint Presentation</vt:lpstr>
      <vt:lpstr>PowerPoint Presentation</vt:lpstr>
      <vt:lpstr>Clever Cards</vt:lpstr>
      <vt:lpstr>Did you know that…</vt:lpstr>
      <vt:lpstr>PowerPoint Presentation</vt:lpstr>
      <vt:lpstr>PowerPoint Presentation</vt:lpstr>
      <vt:lpstr>Did you know that… </vt:lpstr>
      <vt:lpstr>PowerPoint Presentation</vt:lpstr>
      <vt:lpstr>Did you know that…</vt:lpstr>
      <vt:lpstr>PowerPoint Presentation</vt:lpstr>
      <vt:lpstr>PowerPoint Presentation</vt:lpstr>
      <vt:lpstr>Did you know that…</vt:lpstr>
      <vt:lpstr>PowerPoint Presentation</vt:lpstr>
      <vt:lpstr>Did you know that…</vt:lpstr>
      <vt:lpstr>PowerPoint Presentation</vt:lpstr>
      <vt:lpstr>Did you know that…</vt:lpstr>
      <vt:lpstr>PowerPoint Presentation</vt:lpstr>
      <vt:lpstr>Did you know that…</vt:lpstr>
      <vt:lpstr>PowerPoint Presentation</vt:lpstr>
      <vt:lpstr>Top trump example:</vt:lpstr>
      <vt:lpstr>Homework</vt:lpstr>
    </vt:vector>
  </TitlesOfParts>
  <Company>Harambee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volunteer</dc:creator>
  <cp:lastModifiedBy>Jennifer Wood</cp:lastModifiedBy>
  <cp:revision>18</cp:revision>
  <dcterms:created xsi:type="dcterms:W3CDTF">2012-05-22T10:41:09Z</dcterms:created>
  <dcterms:modified xsi:type="dcterms:W3CDTF">2013-03-08T14:57:17Z</dcterms:modified>
</cp:coreProperties>
</file>