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3" r:id="rId7"/>
    <p:sldId id="264" r:id="rId8"/>
    <p:sldId id="261" r:id="rId9"/>
    <p:sldId id="267" r:id="rId10"/>
    <p:sldId id="262" r:id="rId11"/>
    <p:sldId id="265" r:id="rId12"/>
    <p:sldId id="266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1A88C2-5178-44D0-B8DC-ABDD76E69417}" type="datetimeFigureOut">
              <a:rPr lang="en-US" smtClean="0"/>
              <a:pPr/>
              <a:t>2/23/2010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554381-3425-49B9-8DD4-1BA7D61F62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arvill.clara.net/altenerg/hydroquiz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lipbank/espresso/clipbank/servlet/link?macro=setresource&amp;template=vid&amp;databaseType=cms&amp;resourceID=907" TargetMode="External"/><Relationship Id="rId2" Type="http://schemas.openxmlformats.org/officeDocument/2006/relationships/hyperlink" Target="http://clipbank/espresso/clipbank/servlet/link?macro=setresource&amp;template=vid&amp;databaseType=cms&amp;resourceID=9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ipbank/espresso/clipbank/servlet/link?macro=setresource&amp;template=vid&amp;databaseType=cms&amp;resourceID=914" TargetMode="External"/><Relationship Id="rId5" Type="http://schemas.openxmlformats.org/officeDocument/2006/relationships/hyperlink" Target="http://clipbank/espresso/clipbank/servlet/link?macro=setresource&amp;template=vid&amp;databaseType=cms&amp;resourceID=911" TargetMode="External"/><Relationship Id="rId4" Type="http://schemas.openxmlformats.org/officeDocument/2006/relationships/hyperlink" Target="http://clipbank/espresso/clipbank/servlet/link?macro=setresource&amp;template=vid&amp;databaseType=cms&amp;resourceID=91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lipbank/espresso/clipbank/servlet/link?macro=setresource&amp;template=vid&amp;databaseType=cms&amp;resourceID=913" TargetMode="External"/><Relationship Id="rId2" Type="http://schemas.openxmlformats.org/officeDocument/2006/relationships/hyperlink" Target="http://clipbank/espresso/clipbank/servlet/link?macro=setresource&amp;template=vid&amp;databaseType=cms&amp;resourceID=9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ipbank/espresso/clipbank/servlet/link?macro=setresource&amp;template=vid&amp;databaseType=cms&amp;resourceID=91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gz.e2bn.net/e2bn/leas/c99/schools/cgz/accounts/staff/rchambers/GeoBytes/Content%20Generator%20Quizzes/Multiple%20Choice%20Quizzes/Year%2010%20Rapid%20Rivers%20Revision%202/Rapid_Rivers_Revision2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Hard and Soft engineering: which is the better option?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Straightening rivers for a faster flow</a:t>
            </a:r>
            <a:endParaRPr lang="en-GB" dirty="0"/>
          </a:p>
        </p:txBody>
      </p:sp>
      <p:pic>
        <p:nvPicPr>
          <p:cNvPr id="4" name="Content Placeholder 3" descr="river_meander_collage_q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829451" cy="438588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 use </a:t>
            </a:r>
            <a:r>
              <a:rPr lang="en-GB" smtClean="0"/>
              <a:t>zonation</a:t>
            </a:r>
            <a:endParaRPr lang="en-GB"/>
          </a:p>
        </p:txBody>
      </p:sp>
      <p:pic>
        <p:nvPicPr>
          <p:cNvPr id="4" name="Content Placeholder 3" descr="zon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928802"/>
            <a:ext cx="5661792" cy="39285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</a:t>
            </a:r>
            <a:endParaRPr lang="en-GB" dirty="0"/>
          </a:p>
        </p:txBody>
      </p:sp>
      <p:pic>
        <p:nvPicPr>
          <p:cNvPr id="4" name="Content Placeholder 3" descr="beeing_prepared_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49"/>
            <a:ext cx="3357569" cy="2738723"/>
          </a:xfrm>
        </p:spPr>
      </p:pic>
      <p:pic>
        <p:nvPicPr>
          <p:cNvPr id="5" name="Picture 4" descr="sandba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616393"/>
            <a:ext cx="4891094" cy="35272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Case Study: The three gorges Dam, China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Starter: Take the quiz to find out how Hydro Electric Power works.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3625857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http://www.darvill.clara.net/altenerg/hydroquiz.htm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http://zebu.uoregon.edu/disted/ph162/hc/hydro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86058"/>
            <a:ext cx="5257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96974"/>
          </a:xfrm>
        </p:spPr>
        <p:txBody>
          <a:bodyPr>
            <a:no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</a:rPr>
              <a:t>Three Gorges Dam</a:t>
            </a:r>
            <a:r>
              <a:rPr lang="en-GB" sz="2800" u="sng" dirty="0" smtClean="0"/>
              <a:t/>
            </a:r>
            <a:br>
              <a:rPr lang="en-GB" sz="2800" u="sng" dirty="0" smtClean="0"/>
            </a:br>
            <a:r>
              <a:rPr lang="en-GB" sz="2800" u="sng" dirty="0" smtClean="0">
                <a:solidFill>
                  <a:srgbClr val="00B050"/>
                </a:solidFill>
              </a:rPr>
              <a:t>Watch the clips carefully and complete the </a:t>
            </a:r>
            <a:r>
              <a:rPr lang="en-GB" sz="2800" u="sng" dirty="0" err="1" smtClean="0">
                <a:solidFill>
                  <a:srgbClr val="00B050"/>
                </a:solidFill>
              </a:rPr>
              <a:t>casestudy</a:t>
            </a:r>
            <a:r>
              <a:rPr lang="en-GB" sz="2800" u="sng" dirty="0" smtClean="0">
                <a:solidFill>
                  <a:srgbClr val="00B050"/>
                </a:solidFill>
              </a:rPr>
              <a:t> sheet.</a:t>
            </a:r>
            <a:endParaRPr lang="en-GB" sz="2800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186766" cy="4857784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hlinkClick r:id="rId2"/>
              </a:rPr>
              <a:t>http://clipbank/espresso/clipbank/servlet/link?macro=setresource&amp;template=vid&amp;databaseType=cms&amp;resourceID=909</a:t>
            </a:r>
            <a:endParaRPr lang="en-GB" sz="2400" dirty="0" smtClean="0"/>
          </a:p>
          <a:p>
            <a:r>
              <a:rPr lang="en-GB" sz="2400" dirty="0" smtClean="0">
                <a:hlinkClick r:id="rId3"/>
              </a:rPr>
              <a:t>http://clipbank/espresso/clipbank/servlet/link?macro=setresource&amp;template=vid&amp;databaseType=cms&amp;resourceID=907</a:t>
            </a:r>
            <a:endParaRPr lang="en-GB" sz="2400" dirty="0" smtClean="0"/>
          </a:p>
          <a:p>
            <a:r>
              <a:rPr lang="en-GB" sz="2400" dirty="0" smtClean="0">
                <a:hlinkClick r:id="rId4"/>
              </a:rPr>
              <a:t>http://clipbank/espresso/clipbank/servlet/link?macro=setresource&amp;template=vid&amp;databaseType=cms&amp;resourceID=910</a:t>
            </a:r>
            <a:endParaRPr lang="en-GB" sz="2400" dirty="0" smtClean="0"/>
          </a:p>
          <a:p>
            <a:r>
              <a:rPr lang="en-GB" sz="2400" dirty="0" smtClean="0">
                <a:hlinkClick r:id="rId5"/>
              </a:rPr>
              <a:t>http://clipbank/espresso/clipbank/servlet/link?macro=setresource&amp;template=vid&amp;databaseType=cms&amp;resourceID=911</a:t>
            </a:r>
            <a:endParaRPr lang="en-GB" sz="2400" dirty="0" smtClean="0"/>
          </a:p>
          <a:p>
            <a:r>
              <a:rPr lang="en-GB" sz="2400" dirty="0" smtClean="0">
                <a:hlinkClick r:id="rId6"/>
              </a:rPr>
              <a:t>http://clipbank/espresso/clipbank/servlet/link?macro=setresource&amp;template=vid&amp;databaseType=cms&amp;resourceID=914</a:t>
            </a:r>
            <a:endParaRPr lang="en-GB" sz="2400" dirty="0" smtClean="0"/>
          </a:p>
          <a:p>
            <a:endParaRPr lang="en-GB" sz="26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http://clipbank/espresso/clipbank/servlet/link?macro=setresource&amp;template=vid&amp;databaseType=cms&amp;resourceID=912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http://clipbank/espresso/clipbank/servlet/link?macro=setresource&amp;template=vid&amp;databaseType=cms&amp;resourceID=913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http://clipbank/espresso/clipbank/servlet/link?macro=setresource&amp;template=vid&amp;databaseType=cms&amp;resourceID=915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Plenary: </a:t>
            </a:r>
            <a:r>
              <a:rPr lang="en-GB" dirty="0" smtClean="0">
                <a:solidFill>
                  <a:srgbClr val="7030A0"/>
                </a:solidFill>
              </a:rPr>
              <a:t>Inside</a:t>
            </a:r>
            <a:r>
              <a:rPr lang="en-GB" dirty="0" smtClean="0"/>
              <a:t> – </a:t>
            </a:r>
            <a:r>
              <a:rPr lang="en-GB" dirty="0" smtClean="0">
                <a:solidFill>
                  <a:srgbClr val="00B050"/>
                </a:solidFill>
              </a:rPr>
              <a:t>Out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How does Hydro electric power generate electricity?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What is the capital of China?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In which continent is China located?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Which countries have a border with China?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What is ‘hello’ in Chinese?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On what river is the Three Gorges Dam?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Why did the Chinese build the Three Gorges Dam?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What was the impact on the natural environment?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What benefits does the Three Gorges Dam provide for the Chinese economy?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What impact has the Three Gorges Dam has on the people?</a:t>
            </a:r>
          </a:p>
          <a:p>
            <a:r>
              <a:rPr lang="en-GB" dirty="0" smtClean="0"/>
              <a:t>Three Gorges Dam – Success or Failure?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785794"/>
            <a:ext cx="8229600" cy="1428760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251255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You will learn: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How hard and soft engineering are used to try to manage rivers and flooding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Why there is debate about the two options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How to evaluate the two strategies and come to a supported view about them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hlinkClick r:id="rId2"/>
              </a:rPr>
              <a:t>http://cgz.e2bn.net/e2bn/leas/c99/schools/cgz/accounts/staff/rchambers/GeoBytes/Content%20Generator%20Quizzes/Multiple%20Choice%20Quizzes/Year%2010%20Rapid%20Rivers%20Revision%202/Rapid_Rivers_Revision2.html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Starter – Quick Fire Quiz</a:t>
            </a:r>
            <a:endParaRPr lang="en-GB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Definitions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Soft engineering strategies – more natural ways to reduce the impact of flooding on humans, with less intervention and more preparation.</a:t>
            </a:r>
          </a:p>
          <a:p>
            <a:r>
              <a:rPr lang="en-GB" dirty="0" smtClean="0"/>
              <a:t>Hard engineering strategies – strong construction methods to hold floodwater back or keep it out.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LOOK AT THE FOLLOWING SLIDES DECIDE WHETHER THEY ARE HARD OR SOFT ENGINEERING TECHNIQUES AND THEN COMPLETE THE IMPACT, BENEFIT AND COST OF EACH ON THE SHEET PROVIDED.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710"/>
          </a:xfrm>
        </p:spPr>
        <p:txBody>
          <a:bodyPr/>
          <a:lstStyle/>
          <a:p>
            <a:r>
              <a:rPr lang="en-GB" dirty="0" smtClean="0"/>
              <a:t>Building dams and reservoirs</a:t>
            </a:r>
            <a:endParaRPr lang="en-GB" dirty="0"/>
          </a:p>
        </p:txBody>
      </p:sp>
      <p:pic>
        <p:nvPicPr>
          <p:cNvPr id="5" name="Content Placeholder 4" descr="three_gorges_da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7858181" cy="5270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Planting trees in the drainage basin</a:t>
            </a:r>
            <a:endParaRPr lang="en-GB" dirty="0"/>
          </a:p>
        </p:txBody>
      </p:sp>
      <p:pic>
        <p:nvPicPr>
          <p:cNvPr id="4" name="Content Placeholder 3" descr="rain_fore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8021754" cy="45073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Warn people</a:t>
            </a:r>
            <a:endParaRPr lang="en-GB" dirty="0"/>
          </a:p>
        </p:txBody>
      </p:sp>
      <p:pic>
        <p:nvPicPr>
          <p:cNvPr id="4" name="Content Placeholder 3" descr="Mobile%20phon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3116"/>
            <a:ext cx="4357705" cy="4357705"/>
          </a:xfrm>
        </p:spPr>
      </p:pic>
      <p:pic>
        <p:nvPicPr>
          <p:cNvPr id="1026" name="Picture 2" descr="C:\Documents and Settings\krs\Local Settings\Temporary Internet Files\Content.IE5\J5KKCZB3\MCj038388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3750311" cy="373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Dredging river beds and raising levees</a:t>
            </a:r>
            <a:endParaRPr lang="en-GB" dirty="0"/>
          </a:p>
        </p:txBody>
      </p:sp>
      <p:pic>
        <p:nvPicPr>
          <p:cNvPr id="4" name="Content Placeholder 3" descr="Sacramento_River_Lev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 concrete walls</a:t>
            </a:r>
            <a:endParaRPr lang="en-GB" dirty="0"/>
          </a:p>
        </p:txBody>
      </p:sp>
      <p:pic>
        <p:nvPicPr>
          <p:cNvPr id="4" name="Content Placeholder 3" descr="concrete wal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397" y="1600200"/>
            <a:ext cx="7067205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320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Hard and Soft engineering: which is the better option?</vt:lpstr>
      <vt:lpstr>Learning objectives</vt:lpstr>
      <vt:lpstr>http://cgz.e2bn.net/e2bn/leas/c99/schools/cgz/accounts/staff/rchambers/GeoBytes/Content%20Generator%20Quizzes/Multiple%20Choice%20Quizzes/Year%2010%20Rapid%20Rivers%20Revision%202/Rapid_Rivers_Revision2.html </vt:lpstr>
      <vt:lpstr>Definitions </vt:lpstr>
      <vt:lpstr>Building dams and reservoirs</vt:lpstr>
      <vt:lpstr>Planting trees in the drainage basin</vt:lpstr>
      <vt:lpstr>Warn people</vt:lpstr>
      <vt:lpstr>Dredging river beds and raising levees</vt:lpstr>
      <vt:lpstr>Build concrete walls</vt:lpstr>
      <vt:lpstr>Straightening rivers for a faster flow</vt:lpstr>
      <vt:lpstr>Land use zonation</vt:lpstr>
      <vt:lpstr>Preparation</vt:lpstr>
      <vt:lpstr>Case Study: The three gorges Dam, China</vt:lpstr>
      <vt:lpstr>Starter: Take the quiz to find out how Hydro Electric Power works.</vt:lpstr>
      <vt:lpstr>Three Gorges Dam Watch the clips carefully and complete the casestudy sheet.</vt:lpstr>
      <vt:lpstr>Slide 16</vt:lpstr>
      <vt:lpstr>Plenary: Inside – Out….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and Soft engineering: which is the better option?</dc:title>
  <dc:creator>krs</dc:creator>
  <cp:lastModifiedBy>krs</cp:lastModifiedBy>
  <cp:revision>6</cp:revision>
  <dcterms:created xsi:type="dcterms:W3CDTF">2010-02-23T17:34:50Z</dcterms:created>
  <dcterms:modified xsi:type="dcterms:W3CDTF">2010-02-23T18:40:44Z</dcterms:modified>
</cp:coreProperties>
</file>