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70" r:id="rId8"/>
    <p:sldId id="262" r:id="rId9"/>
    <p:sldId id="263" r:id="rId10"/>
    <p:sldId id="260" r:id="rId11"/>
    <p:sldId id="265" r:id="rId12"/>
    <p:sldId id="268" r:id="rId13"/>
    <p:sldId id="264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02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8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20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12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04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84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46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45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84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13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2000">
              <a:srgbClr val="00B050"/>
            </a:gs>
            <a:gs pos="100000">
              <a:schemeClr val="accent5"/>
            </a:gs>
            <a:gs pos="100000">
              <a:srgbClr val="4D0808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FDD0-A4B6-4C0E-A264-A93B36F4240A}" type="datetimeFigureOut">
              <a:rPr lang="en-GB" smtClean="0"/>
              <a:t>25/02/2014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3B897-14D6-4751-8DFC-2B539EB47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56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ombooksofpoems.blogspot.co.uk/2007/03/gruffalo-by-julia-donaldso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19"/>
            <a:ext cx="7704856" cy="432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609329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BY Julia Donaldson, Illustrated by Axel </a:t>
            </a:r>
            <a:r>
              <a:rPr lang="en-GB" b="1" dirty="0" err="1" smtClean="0"/>
              <a:t>Scheffler</a:t>
            </a:r>
            <a:r>
              <a:rPr lang="en-GB" b="1" dirty="0" smtClean="0"/>
              <a:t> , Publisher – Macmillan</a:t>
            </a:r>
          </a:p>
          <a:p>
            <a:r>
              <a:rPr lang="en-GB" b="1" dirty="0" smtClean="0">
                <a:hlinkClick r:id="rId3"/>
              </a:rPr>
              <a:t>See  the story here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9652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2" y="188640"/>
            <a:ext cx="9033173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8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73" y="2636912"/>
            <a:ext cx="3517573" cy="42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97681"/>
            <a:ext cx="2588105" cy="267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537" y="185871"/>
            <a:ext cx="4248472" cy="24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32" y="3789040"/>
            <a:ext cx="2671266" cy="2881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6457"/>
            <a:ext cx="2736304" cy="3570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3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err="1" smtClean="0"/>
              <a:t>Gruffalo</a:t>
            </a:r>
            <a:r>
              <a:rPr lang="en-GB" dirty="0" smtClean="0"/>
              <a:t> and his child are of the same </a:t>
            </a:r>
            <a:r>
              <a:rPr lang="en-GB" b="1" i="1" dirty="0" smtClean="0"/>
              <a:t>species</a:t>
            </a:r>
            <a:r>
              <a:rPr lang="en-GB" dirty="0" smtClean="0"/>
              <a:t>. What does this mean?</a:t>
            </a:r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r>
              <a:rPr lang="en-GB" b="1" i="1" dirty="0" smtClean="0"/>
              <a:t>Members of the same species can breed with each other to produce fertile offspring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25144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39469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89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Gruffalo</a:t>
            </a:r>
            <a:r>
              <a:rPr lang="en-GB" dirty="0" smtClean="0"/>
              <a:t> – ID 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n-GB" sz="4600" dirty="0"/>
              <a:t>He has terrible tusks, and terrible claws,</a:t>
            </a:r>
            <a:br>
              <a:rPr lang="en-GB" sz="4600" dirty="0"/>
            </a:br>
            <a:r>
              <a:rPr lang="en-GB" sz="4600" dirty="0"/>
              <a:t>And terrible teeth in his terrible </a:t>
            </a:r>
            <a:r>
              <a:rPr lang="en-GB" sz="4600" dirty="0" smtClean="0"/>
              <a:t>jaws</a:t>
            </a:r>
          </a:p>
          <a:p>
            <a:r>
              <a:rPr lang="en-GB" sz="4600" dirty="0"/>
              <a:t>He has knobbly knees, and turned-out toes,</a:t>
            </a:r>
            <a:br>
              <a:rPr lang="en-GB" sz="4600" dirty="0"/>
            </a:br>
            <a:r>
              <a:rPr lang="en-GB" sz="4600" dirty="0"/>
              <a:t>And a poisonous wart at the end of his </a:t>
            </a:r>
            <a:r>
              <a:rPr lang="en-GB" sz="4600" dirty="0" smtClean="0"/>
              <a:t>nose</a:t>
            </a:r>
          </a:p>
          <a:p>
            <a:r>
              <a:rPr lang="en-GB" sz="4600" dirty="0"/>
              <a:t>His eyes are orange, his tongue is black,</a:t>
            </a:r>
            <a:br>
              <a:rPr lang="en-GB" sz="4600" dirty="0"/>
            </a:br>
            <a:r>
              <a:rPr lang="en-GB" sz="4600" dirty="0"/>
              <a:t>He has purple prickles all over his </a:t>
            </a:r>
            <a:r>
              <a:rPr lang="en-GB" sz="4600" dirty="0" smtClean="0"/>
              <a:t>back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Are this inherited or environmental factors?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How would you describe the features of the other animals in the deep dark wood. Write down 3 or four features that ‘describe’ them.</a:t>
            </a:r>
          </a:p>
          <a:p>
            <a:pPr marL="0" indent="0">
              <a:buNone/>
            </a:pPr>
            <a:r>
              <a:rPr lang="en-GB" b="1" dirty="0" smtClean="0"/>
              <a:t>-Mouse, Fox, Owl, Snake, Acorn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308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 your descriptions to create an ID 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Is it an animal</a:t>
            </a:r>
          </a:p>
          <a:p>
            <a:pPr marL="0" indent="0">
              <a:buNone/>
            </a:pPr>
            <a:r>
              <a:rPr lang="en-GB" dirty="0" smtClean="0"/>
              <a:t>	Yes						No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51720" y="1988840"/>
            <a:ext cx="115212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652120" y="1988840"/>
            <a:ext cx="1224136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331640" y="2708920"/>
            <a:ext cx="216024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164288" y="2708920"/>
            <a:ext cx="36004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" y="114429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Explain how the </a:t>
            </a:r>
            <a:r>
              <a:rPr lang="en-GB" b="1" dirty="0" err="1" smtClean="0"/>
              <a:t>Gruffalo</a:t>
            </a:r>
            <a:r>
              <a:rPr lang="en-GB" b="1" dirty="0" smtClean="0"/>
              <a:t> is adapted?</a:t>
            </a:r>
          </a:p>
          <a:p>
            <a:r>
              <a:rPr lang="en-GB" dirty="0" smtClean="0"/>
              <a:t>He has terrible tusks, and terrible claws,</a:t>
            </a:r>
            <a:br>
              <a:rPr lang="en-GB" dirty="0" smtClean="0"/>
            </a:br>
            <a:r>
              <a:rPr lang="en-GB" dirty="0" smtClean="0"/>
              <a:t>And terrible teeth in his terrible jaws</a:t>
            </a:r>
          </a:p>
          <a:p>
            <a:r>
              <a:rPr lang="en-GB" dirty="0" smtClean="0"/>
              <a:t>He has knobbly knees, and turned-out toes,</a:t>
            </a:r>
            <a:br>
              <a:rPr lang="en-GB" dirty="0" smtClean="0"/>
            </a:br>
            <a:r>
              <a:rPr lang="en-GB" dirty="0" smtClean="0"/>
              <a:t>And a poisonous wart at the end of his nose</a:t>
            </a:r>
          </a:p>
          <a:p>
            <a:r>
              <a:rPr lang="en-GB" dirty="0" smtClean="0"/>
              <a:t>His eyes are orange, his tongue is black,</a:t>
            </a:r>
            <a:br>
              <a:rPr lang="en-GB" dirty="0" smtClean="0"/>
            </a:br>
            <a:r>
              <a:rPr lang="en-GB" dirty="0" smtClean="0"/>
              <a:t>He has purple prickles all over his back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1945" y="508518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Design, draw and annotate your own animal that lives in the deep dark wood. How can you describe it (like above)?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19672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9" y="548680"/>
            <a:ext cx="8975660" cy="557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6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 I will make a </a:t>
            </a:r>
            <a:r>
              <a:rPr lang="en-GB" dirty="0" err="1" smtClean="0">
                <a:latin typeface="Comic Sans MS" panose="030F0702030302020204" pitchFamily="66" charset="0"/>
              </a:rPr>
              <a:t>Gruffalo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Food Chain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Food Web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Create an ID Key for the </a:t>
            </a:r>
            <a:r>
              <a:rPr lang="en-GB" dirty="0" err="1" smtClean="0"/>
              <a:t>Gruffalo</a:t>
            </a:r>
            <a:r>
              <a:rPr lang="en-GB" dirty="0" smtClean="0"/>
              <a:t> characters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43228" y="-546484"/>
            <a:ext cx="7620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2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664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Organism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Population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Community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Habitats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Ecosystem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6016" y="1628800"/>
            <a:ext cx="37444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Deep Dark Wood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Foxes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 smtClean="0"/>
              <a:t>Gruffalo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Snakes, Owls and Mouse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Underground, </a:t>
            </a:r>
            <a:r>
              <a:rPr lang="en-GB" dirty="0" err="1" smtClean="0"/>
              <a:t>Logpile</a:t>
            </a:r>
            <a:r>
              <a:rPr lang="en-GB" dirty="0" smtClean="0"/>
              <a:t> and Treetop Houses 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51720" y="1844824"/>
            <a:ext cx="2664296" cy="18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39752" y="2744924"/>
            <a:ext cx="21602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55776" y="3717032"/>
            <a:ext cx="2160240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1720" y="4581128"/>
            <a:ext cx="2592288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39752" y="1844824"/>
            <a:ext cx="2160240" cy="36724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8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026" y="116632"/>
            <a:ext cx="2413707" cy="241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51" y="2132856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209" y="494116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33" y="26064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9718"/>
            <a:ext cx="2571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4355"/>
            <a:ext cx="1719634" cy="171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21879" y="2780928"/>
            <a:ext cx="3066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Use your knowledge and create a food chain and food web from these organisms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564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" y="5074033"/>
            <a:ext cx="2571750" cy="178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02715"/>
            <a:ext cx="2413707" cy="241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024" y="2308880"/>
            <a:ext cx="2318738" cy="139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128" y="525780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712" y="2193169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" y="2276872"/>
            <a:ext cx="1432797" cy="143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1314024" y="3140968"/>
            <a:ext cx="441104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614609" y="2909568"/>
            <a:ext cx="8772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588224" y="3012138"/>
            <a:ext cx="289036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1560" y="47667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Food Chain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86462" y="4797152"/>
            <a:ext cx="2149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What do the arrows represent?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116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Pyramid of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acorn has come from 1 Oak Tree</a:t>
            </a:r>
          </a:p>
          <a:p>
            <a:pPr marL="0" indent="0">
              <a:buNone/>
            </a:pPr>
            <a:r>
              <a:rPr lang="en-GB" dirty="0" smtClean="0"/>
              <a:t>Its acorns are eaten by 50 Mice</a:t>
            </a:r>
          </a:p>
          <a:p>
            <a:pPr marL="0" indent="0">
              <a:buNone/>
            </a:pPr>
            <a:r>
              <a:rPr lang="en-GB" dirty="0" smtClean="0"/>
              <a:t>Those 50 mice are eaten by 20 owls</a:t>
            </a:r>
          </a:p>
          <a:p>
            <a:pPr marL="0" indent="0">
              <a:buNone/>
            </a:pPr>
            <a:r>
              <a:rPr lang="en-GB" dirty="0" smtClean="0"/>
              <a:t>The 20 owls are eaten by 1 </a:t>
            </a:r>
            <a:r>
              <a:rPr lang="en-GB" dirty="0" err="1" smtClean="0"/>
              <a:t>gruffalo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would a pyramid of numbers look like?</a:t>
            </a:r>
          </a:p>
          <a:p>
            <a:pPr marL="0" indent="0">
              <a:buNone/>
            </a:pPr>
            <a:r>
              <a:rPr lang="en-GB" dirty="0" smtClean="0"/>
              <a:t>What would a pyramid of biomass </a:t>
            </a:r>
            <a:r>
              <a:rPr lang="en-GB" smtClean="0"/>
              <a:t>look like?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3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01185"/>
            <a:ext cx="2571750" cy="178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78" y="94331"/>
            <a:ext cx="2413707" cy="241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69" y="4293096"/>
            <a:ext cx="2318738" cy="139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275" y="4278809"/>
            <a:ext cx="2509874" cy="140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534" y="219316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740" y="5229200"/>
            <a:ext cx="1432797" cy="143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2555776" y="5085184"/>
            <a:ext cx="864096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1465387" y="3085152"/>
            <a:ext cx="298301" cy="13519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339752" y="4005064"/>
            <a:ext cx="1368152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339752" y="4797152"/>
            <a:ext cx="2736304" cy="184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11760" y="1052736"/>
            <a:ext cx="381642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2339752" y="1628800"/>
            <a:ext cx="3759426" cy="2664296"/>
          </a:xfrm>
          <a:prstGeom prst="bentConnector3">
            <a:avLst>
              <a:gd name="adj1" fmla="val 1733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660232" y="2276872"/>
            <a:ext cx="216024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020272" y="2276872"/>
            <a:ext cx="285759" cy="1872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724128" y="3793368"/>
            <a:ext cx="216024" cy="3557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1560" y="47667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Food Web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4643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5904656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GB" sz="2400" dirty="0" smtClean="0"/>
              <a:t>The </a:t>
            </a:r>
            <a:r>
              <a:rPr lang="en-GB" sz="2400" dirty="0" err="1" smtClean="0"/>
              <a:t>Gruffalo</a:t>
            </a:r>
            <a:r>
              <a:rPr lang="en-GB" sz="2400" dirty="0" smtClean="0"/>
              <a:t> was very hungry and decided to have roasted Fox every Sunday for a year. Explain in detail the effect of this on the mouse population and how it may have knock on effects to the rest of the animals in the deep dark wood.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The deep dark wood has a long winter which kills off all the Oak trees. Explain the consequence of this to the food web?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The </a:t>
            </a:r>
            <a:r>
              <a:rPr lang="en-GB" sz="2400" dirty="0" err="1" smtClean="0"/>
              <a:t>Gruffalo</a:t>
            </a:r>
            <a:r>
              <a:rPr lang="en-GB" sz="2400" dirty="0" smtClean="0"/>
              <a:t> and his child decided to have a massive party and put on a spread. What is the effect of this on the Oak trees if he has roasted fox with scrambled snake and for dessert he eats owl ice cream? 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The </a:t>
            </a:r>
            <a:r>
              <a:rPr lang="en-GB" sz="2400" dirty="0" err="1" smtClean="0"/>
              <a:t>Gruffalo</a:t>
            </a:r>
            <a:r>
              <a:rPr lang="en-GB" sz="2400" dirty="0" smtClean="0"/>
              <a:t> had his favourite meal last night – mouse on a slice of bread. Describe what happens to the food web.</a:t>
            </a:r>
          </a:p>
          <a:p>
            <a:pPr marL="514350" indent="-514350">
              <a:buAutoNum type="arabicParenR"/>
            </a:pPr>
            <a:r>
              <a:rPr lang="en-GB" sz="2400" dirty="0" smtClean="0"/>
              <a:t>Mouse hunts the last </a:t>
            </a:r>
            <a:r>
              <a:rPr lang="en-GB" sz="2400" dirty="0" err="1" smtClean="0"/>
              <a:t>Gruffalo</a:t>
            </a:r>
            <a:r>
              <a:rPr lang="en-GB" sz="2400" dirty="0" smtClean="0"/>
              <a:t> for </a:t>
            </a:r>
            <a:r>
              <a:rPr lang="en-GB" sz="2400" dirty="0" err="1" smtClean="0"/>
              <a:t>Gruffalo</a:t>
            </a:r>
            <a:r>
              <a:rPr lang="en-GB" sz="2400" dirty="0" smtClean="0"/>
              <a:t> crumble. What will happen all the other organisms in the food chain?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3081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398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Today I will make a Gruffalo</vt:lpstr>
      <vt:lpstr>What is What?</vt:lpstr>
      <vt:lpstr>Презентация PowerPoint</vt:lpstr>
      <vt:lpstr>Презентация PowerPoint</vt:lpstr>
      <vt:lpstr>Pyramid of Numbers</vt:lpstr>
      <vt:lpstr>Презентация PowerPoint</vt:lpstr>
      <vt:lpstr>Презентация PowerPoint</vt:lpstr>
      <vt:lpstr>Презентация PowerPoint</vt:lpstr>
      <vt:lpstr>Презентация PowerPoint</vt:lpstr>
      <vt:lpstr>Remember</vt:lpstr>
      <vt:lpstr>The Gruffalo – ID Key</vt:lpstr>
      <vt:lpstr>Use your descriptions to create an ID key</vt:lpstr>
      <vt:lpstr>Adaptations</vt:lpstr>
    </vt:vector>
  </TitlesOfParts>
  <Company>Kingsmead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Jennifer Wood</cp:lastModifiedBy>
  <cp:revision>15</cp:revision>
  <dcterms:created xsi:type="dcterms:W3CDTF">2013-10-22T18:45:58Z</dcterms:created>
  <dcterms:modified xsi:type="dcterms:W3CDTF">2014-02-25T07:25:29Z</dcterms:modified>
</cp:coreProperties>
</file>