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5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31B2F-7F51-41A5-A1E0-80B9C6D82CC5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B2CCB-02FB-42ED-BA63-97FF4C89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18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B2CCB-02FB-42ED-BA63-97FF4C89913C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B2CCB-02FB-42ED-BA63-97FF4C89913C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B2CCB-02FB-42ED-BA63-97FF4C89913C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2581-FE05-4D6B-9AD9-A0747E2AC6DB}" type="datetimeFigureOut">
              <a:rPr lang="en-US" smtClean="0"/>
              <a:t>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E1B8-EE8C-49DE-8E41-CACC0BBE8D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rs.yahoo.com/_ylt=A0WTf23FGbtLyjwAMdxNBQx.;_ylu=X3oDMTBpdDZuNzZrBHBvcwM5BHNlYwNzcgR2dGlkAw--/SIG=1h6omv47j/EXP=1270639429/**http:/uk.images.search.yahoo.com/images/view?back=http://uk.images.search.yahoo.com/search/images?p=deforestation&amp;ei=UTF-8&amp;fr=bt-portal&amp;w=500&amp;h=334&amp;imgurl=farm4.static.flickr.com/3210/3039314353_c6c232b421.jpg&amp;rurl=http://www.flickr.com/photos/31117571@N07/3039314353/&amp;size=172k&amp;name=Deforestation&amp;p=deforestation&amp;oid=b2d1306437abe5fc&amp;fr2=&amp;fusr=Jessejay&amp;no=9&amp;tt=118315&amp;sigr=11ltabv6d&amp;sigi=11mi6c727&amp;sigb=12l8mvk9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hyperlink" Target="http://uk.wrs.yahoo.com/_ylt=A0WTf23ZGbtLHnQAClxNBQx.;_ylu=X3oDMTBqamdoM3Q5BHBvcwMxMgRzZWMDc3IEdnRpZAM-/SIG=1hgbv549i/EXP=1270639449/**http:/uk.images.search.yahoo.com/images/view?back=http://uk.images.search.yahoo.com/search/images?p=poll+pot&amp;ei=utf-8&amp;fr=bt-portal&amp;w=800&amp;h=600&amp;imgurl=www.stephane.info/res/article/khmers_rouges/Pol_Pot_Legacy.jpg&amp;rurl=http://www.comlive.net/Indochine,101207.htm&amp;size=111k&amp;name=Pol+Pot+Legacy+j...&amp;p=poll+pot&amp;oid=b70651f175578098&amp;fr2=&amp;spell_query=pol+pot&amp;no=12&amp;tt=32813&amp;sigr=11bs03k21&amp;sigi=11u9n2jaj&amp;sigb=12g59mr4o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470025"/>
          </a:xfrm>
        </p:spPr>
        <p:txBody>
          <a:bodyPr>
            <a:normAutofit/>
          </a:bodyPr>
          <a:lstStyle/>
          <a:p>
            <a:r>
              <a:rPr lang="en-GB" sz="3100" b="1" dirty="0" smtClean="0"/>
              <a:t>Learning objective –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 smtClean="0"/>
              <a:t>To understand sociological explanations of green and state crime.</a:t>
            </a: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929618" cy="1752600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Learning outcomes –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I will be able to identity examples and the definition of green and state crime – 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 will be able to explain sociological explanations of green and state crime – C-D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 will be able to evaluate these explanations – A-B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2910" y="4286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100" b="1" dirty="0" smtClean="0">
                <a:latin typeface="+mj-lt"/>
                <a:ea typeface="+mj-ea"/>
                <a:cs typeface="+mj-cs"/>
              </a:rPr>
              <a:t>Starter - </a:t>
            </a:r>
            <a:r>
              <a:rPr lang="en-GB" sz="2800" dirty="0" smtClean="0">
                <a:latin typeface="+mj-lt"/>
                <a:ea typeface="+mj-ea"/>
                <a:cs typeface="+mj-cs"/>
              </a:rPr>
              <a:t>Complete the green and state crime puzzle.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Task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 a partner, look at the following picture of state and green crime. Then discuss the following questions....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Which picture shows green crime and state crime.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Why is it green or state crime?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Is it a crime in your opinion?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Why is it difficult to tackle such crimes?</a:t>
            </a:r>
            <a:endParaRPr lang="en-GB" dirty="0"/>
          </a:p>
        </p:txBody>
      </p:sp>
      <p:pic>
        <p:nvPicPr>
          <p:cNvPr id="2050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3357562"/>
            <a:ext cx="3500462" cy="2643206"/>
          </a:xfrm>
          <a:prstGeom prst="rect">
            <a:avLst/>
          </a:prstGeom>
          <a:noFill/>
        </p:spPr>
      </p:pic>
      <p:pic>
        <p:nvPicPr>
          <p:cNvPr id="2052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3338605"/>
            <a:ext cx="335758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Task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14488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Design a poster highlighting green and state crimes and sociological explanations for them. Include ....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Why has green crime become part of the criminological agenda?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The example of toxic waste  being a global crime.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The green criminology.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Types of green crimes (primary and secondary cues)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Why state crime is a criminological issue.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Difficulties in measuring state crimes.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Understand state crime.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r>
              <a:rPr lang="en-GB" b="1" dirty="0" smtClean="0"/>
              <a:t>Extension question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/>
              <a:t>Is green and state crime a world or national issue?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/>
              <a:t>How has green crime </a:t>
            </a:r>
            <a:r>
              <a:rPr lang="en-GB" smtClean="0"/>
              <a:t>been evaluated?</a:t>
            </a:r>
            <a:endParaRPr lang="en-GB" dirty="0" smtClean="0"/>
          </a:p>
          <a:p>
            <a:pPr marL="342900" indent="-34290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207</Words>
  <Application>Microsoft Office PowerPoint</Application>
  <PresentationFormat>Экран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Learning objective – To understand sociological explanations of green and state crime.</vt:lpstr>
      <vt:lpstr>Task </vt:lpstr>
      <vt:lpstr>Task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 – To understand sociological explanations of green and state crime.</dc:title>
  <dc:creator>Windows User</dc:creator>
  <cp:lastModifiedBy>Jennifer Wood</cp:lastModifiedBy>
  <cp:revision>6</cp:revision>
  <dcterms:created xsi:type="dcterms:W3CDTF">2010-04-06T11:15:25Z</dcterms:created>
  <dcterms:modified xsi:type="dcterms:W3CDTF">2014-02-10T11:36:24Z</dcterms:modified>
</cp:coreProperties>
</file>