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 id="2147483722" r:id="rId6"/>
  </p:sldMasterIdLst>
  <p:notesMasterIdLst>
    <p:notesMasterId r:id="rId31"/>
  </p:notesMasterIdLst>
  <p:sldIdLst>
    <p:sldId id="257" r:id="rId7"/>
    <p:sldId id="258" r:id="rId8"/>
    <p:sldId id="259" r:id="rId9"/>
    <p:sldId id="260" r:id="rId10"/>
    <p:sldId id="261" r:id="rId11"/>
    <p:sldId id="262" r:id="rId12"/>
    <p:sldId id="263" r:id="rId13"/>
    <p:sldId id="278" r:id="rId14"/>
    <p:sldId id="279" r:id="rId15"/>
    <p:sldId id="280"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5EBE7-A51A-4AA7-9957-A65E622D7881}" type="datetimeFigureOut">
              <a:rPr lang="en-GB" smtClean="0"/>
              <a:t>22/04/2013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9446D-9D01-47D0-83F6-E6726C0191D7}" type="slidenum">
              <a:rPr lang="en-GB" smtClean="0"/>
              <a:t>‹#›</a:t>
            </a:fld>
            <a:endParaRPr lang="en-GB"/>
          </a:p>
        </p:txBody>
      </p:sp>
    </p:spTree>
    <p:extLst>
      <p:ext uri="{BB962C8B-B14F-4D97-AF65-F5344CB8AC3E}">
        <p14:creationId xmlns:p14="http://schemas.microsoft.com/office/powerpoint/2010/main" val="428908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8530" y="695356"/>
            <a:ext cx="4979338" cy="3428265"/>
          </a:xfrm>
          <a:solidFill>
            <a:schemeClr val="accent1"/>
          </a:solidFill>
          <a:ln w="25400">
            <a:solidFill>
              <a:schemeClr val="accent1">
                <a:shade val="50000"/>
              </a:schemeClr>
            </a:solidFill>
          </a:ln>
        </p:spPr>
      </p:sp>
      <p:sp>
        <p:nvSpPr>
          <p:cNvPr id="337923" name="Notes Placeholder 2"/>
          <p:cNvSpPr>
            <a:spLocks noGrp="1"/>
          </p:cNvSpPr>
          <p:nvPr>
            <p:ph type="body" sz="quarter" idx="1"/>
          </p:nvPr>
        </p:nvSpPr>
        <p:spPr>
          <a:xfrm>
            <a:off x="685801"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8530" y="695356"/>
            <a:ext cx="4979338" cy="3428265"/>
          </a:xfrm>
          <a:solidFill>
            <a:schemeClr val="accent1"/>
          </a:solidFill>
          <a:ln w="25400">
            <a:solidFill>
              <a:schemeClr val="accent1">
                <a:shade val="50000"/>
              </a:schemeClr>
            </a:solidFill>
          </a:ln>
        </p:spPr>
      </p:sp>
      <p:sp>
        <p:nvSpPr>
          <p:cNvPr id="344067" name="Notes Placeholder 2"/>
          <p:cNvSpPr>
            <a:spLocks noGrp="1"/>
          </p:cNvSpPr>
          <p:nvPr>
            <p:ph type="body" sz="quarter" idx="1"/>
          </p:nvPr>
        </p:nvSpPr>
        <p:spPr>
          <a:xfrm>
            <a:off x="685801"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354"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BCF06F2A-E710-40DE-B535-AEF8F59B51A6}" type="slidenum">
              <a:rPr lang="en-GB" sz="1200">
                <a:solidFill>
                  <a:srgbClr val="000000"/>
                </a:solidFill>
                <a:ea typeface="Arial Unicode MS" pitchFamily="34" charset="-128"/>
                <a:cs typeface="Arial Unicode MS" pitchFamily="34" charset="-128"/>
              </a:rPr>
              <a:pPr eaLnBrk="1" hangingPunct="1"/>
              <a:t>19</a:t>
            </a:fld>
            <a:endParaRPr lang="en-GB" sz="1200">
              <a:solidFill>
                <a:srgbClr val="000000"/>
              </a:solidFill>
              <a:ea typeface="Arial Unicode MS" pitchFamily="34" charset="-128"/>
              <a:cs typeface="Arial Unicode MS" pitchFamily="34" charset="-128"/>
            </a:endParaRPr>
          </a:p>
        </p:txBody>
      </p:sp>
      <p:sp>
        <p:nvSpPr>
          <p:cNvPr id="356355" name="Text Box 1"/>
          <p:cNvSpPr txBox="1">
            <a:spLocks noChangeArrowheads="1"/>
          </p:cNvSpPr>
          <p:nvPr/>
        </p:nvSpPr>
        <p:spPr bwMode="auto">
          <a:xfrm>
            <a:off x="1143001" y="685801"/>
            <a:ext cx="4572001" cy="342899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prstClr val="white"/>
              </a:solidFill>
              <a:latin typeface="Times New Roman" pitchFamily="18" charset="0"/>
              <a:ea typeface="MS Gothic" pitchFamily="49" charset="-128"/>
            </a:endParaRPr>
          </a:p>
        </p:txBody>
      </p:sp>
      <p:sp>
        <p:nvSpPr>
          <p:cNvPr id="356356" name="Rectangle 2"/>
          <p:cNvSpPr>
            <a:spLocks noGrp="1" noChangeArrowheads="1"/>
          </p:cNvSpPr>
          <p:nvPr>
            <p:ph type="body"/>
          </p:nvPr>
        </p:nvSpPr>
        <p:spPr>
          <a:xfrm>
            <a:off x="914402" y="4343401"/>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7378"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3A1ED22A-E848-4DE9-A4C2-2E4D3C70B853}" type="slidenum">
              <a:rPr lang="en-GB" sz="1200">
                <a:solidFill>
                  <a:srgbClr val="000000"/>
                </a:solidFill>
                <a:ea typeface="Arial Unicode MS" pitchFamily="34" charset="-128"/>
                <a:cs typeface="Arial Unicode MS" pitchFamily="34" charset="-128"/>
              </a:rPr>
              <a:pPr eaLnBrk="1" hangingPunct="1"/>
              <a:t>20</a:t>
            </a:fld>
            <a:endParaRPr lang="en-GB" sz="1200">
              <a:solidFill>
                <a:srgbClr val="000000"/>
              </a:solidFill>
              <a:ea typeface="Arial Unicode MS" pitchFamily="34" charset="-128"/>
              <a:cs typeface="Arial Unicode MS" pitchFamily="34" charset="-128"/>
            </a:endParaRPr>
          </a:p>
        </p:txBody>
      </p:sp>
      <p:sp>
        <p:nvSpPr>
          <p:cNvPr id="357379" name="Text Box 1"/>
          <p:cNvSpPr txBox="1">
            <a:spLocks noChangeArrowheads="1"/>
          </p:cNvSpPr>
          <p:nvPr/>
        </p:nvSpPr>
        <p:spPr bwMode="auto">
          <a:xfrm>
            <a:off x="1143001" y="685801"/>
            <a:ext cx="4572001" cy="342899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prstClr val="white"/>
              </a:solidFill>
              <a:latin typeface="Times New Roman" pitchFamily="18" charset="0"/>
              <a:ea typeface="MS Gothic" pitchFamily="49" charset="-128"/>
            </a:endParaRPr>
          </a:p>
        </p:txBody>
      </p:sp>
      <p:sp>
        <p:nvSpPr>
          <p:cNvPr id="357380" name="Rectangle 2"/>
          <p:cNvSpPr>
            <a:spLocks noGrp="1" noChangeArrowheads="1"/>
          </p:cNvSpPr>
          <p:nvPr>
            <p:ph type="body"/>
          </p:nvPr>
        </p:nvSpPr>
        <p:spPr>
          <a:xfrm>
            <a:off x="914402" y="4343401"/>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02"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06810348-EF2E-447A-934F-08BB40CB12C2}" type="slidenum">
              <a:rPr lang="en-GB" sz="1200">
                <a:solidFill>
                  <a:srgbClr val="000000"/>
                </a:solidFill>
                <a:ea typeface="Arial Unicode MS" pitchFamily="34" charset="-128"/>
                <a:cs typeface="Arial Unicode MS" pitchFamily="34" charset="-128"/>
              </a:rPr>
              <a:pPr eaLnBrk="1" hangingPunct="1"/>
              <a:t>21</a:t>
            </a:fld>
            <a:endParaRPr lang="en-GB" sz="1200">
              <a:solidFill>
                <a:srgbClr val="000000"/>
              </a:solidFill>
              <a:ea typeface="Arial Unicode MS" pitchFamily="34" charset="-128"/>
              <a:cs typeface="Arial Unicode MS" pitchFamily="34" charset="-128"/>
            </a:endParaRPr>
          </a:p>
        </p:txBody>
      </p:sp>
      <p:sp>
        <p:nvSpPr>
          <p:cNvPr id="358403" name="Text Box 1"/>
          <p:cNvSpPr txBox="1">
            <a:spLocks noChangeArrowheads="1"/>
          </p:cNvSpPr>
          <p:nvPr/>
        </p:nvSpPr>
        <p:spPr bwMode="auto">
          <a:xfrm>
            <a:off x="1143001" y="685801"/>
            <a:ext cx="4572001" cy="342899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prstClr val="white"/>
              </a:solidFill>
              <a:latin typeface="Times New Roman" pitchFamily="18" charset="0"/>
              <a:ea typeface="MS Gothic" pitchFamily="49" charset="-128"/>
            </a:endParaRPr>
          </a:p>
        </p:txBody>
      </p:sp>
      <p:sp>
        <p:nvSpPr>
          <p:cNvPr id="358404" name="Rectangle 2"/>
          <p:cNvSpPr>
            <a:spLocks noGrp="1" noChangeArrowheads="1"/>
          </p:cNvSpPr>
          <p:nvPr>
            <p:ph type="body"/>
          </p:nvPr>
        </p:nvSpPr>
        <p:spPr>
          <a:xfrm>
            <a:off x="914402" y="4343401"/>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426"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BAC60398-8868-415F-928E-0BC8F011A655}" type="slidenum">
              <a:rPr lang="en-GB" sz="1200">
                <a:solidFill>
                  <a:srgbClr val="000000"/>
                </a:solidFill>
                <a:ea typeface="Arial Unicode MS" pitchFamily="34" charset="-128"/>
                <a:cs typeface="Arial Unicode MS" pitchFamily="34" charset="-128"/>
              </a:rPr>
              <a:pPr eaLnBrk="1" hangingPunct="1"/>
              <a:t>22</a:t>
            </a:fld>
            <a:endParaRPr lang="en-GB" sz="1200">
              <a:solidFill>
                <a:srgbClr val="000000"/>
              </a:solidFill>
              <a:ea typeface="Arial Unicode MS" pitchFamily="34" charset="-128"/>
              <a:cs typeface="Arial Unicode MS" pitchFamily="34" charset="-128"/>
            </a:endParaRPr>
          </a:p>
        </p:txBody>
      </p:sp>
      <p:sp>
        <p:nvSpPr>
          <p:cNvPr id="359427" name="Text Box 1"/>
          <p:cNvSpPr txBox="1">
            <a:spLocks noChangeArrowheads="1"/>
          </p:cNvSpPr>
          <p:nvPr/>
        </p:nvSpPr>
        <p:spPr bwMode="auto">
          <a:xfrm>
            <a:off x="1143001" y="685801"/>
            <a:ext cx="4572001" cy="342899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prstClr val="white"/>
              </a:solidFill>
              <a:latin typeface="Times New Roman" pitchFamily="18" charset="0"/>
              <a:ea typeface="MS Gothic" pitchFamily="49" charset="-128"/>
            </a:endParaRPr>
          </a:p>
        </p:txBody>
      </p:sp>
      <p:sp>
        <p:nvSpPr>
          <p:cNvPr id="359428" name="Rectangle 2"/>
          <p:cNvSpPr>
            <a:spLocks noGrp="1" noChangeArrowheads="1"/>
          </p:cNvSpPr>
          <p:nvPr>
            <p:ph type="body"/>
          </p:nvPr>
        </p:nvSpPr>
        <p:spPr>
          <a:xfrm>
            <a:off x="914402" y="4343401"/>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450"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96CF459F-FD08-4442-B63D-12F357E6578B}" type="slidenum">
              <a:rPr lang="en-GB" sz="1200">
                <a:solidFill>
                  <a:srgbClr val="000000"/>
                </a:solidFill>
                <a:ea typeface="Arial Unicode MS" pitchFamily="34" charset="-128"/>
                <a:cs typeface="Arial Unicode MS" pitchFamily="34" charset="-128"/>
              </a:rPr>
              <a:pPr eaLnBrk="1" hangingPunct="1"/>
              <a:t>23</a:t>
            </a:fld>
            <a:endParaRPr lang="en-GB" sz="1200">
              <a:solidFill>
                <a:srgbClr val="000000"/>
              </a:solidFill>
              <a:ea typeface="Arial Unicode MS" pitchFamily="34" charset="-128"/>
              <a:cs typeface="Arial Unicode MS" pitchFamily="34" charset="-128"/>
            </a:endParaRPr>
          </a:p>
        </p:txBody>
      </p:sp>
      <p:sp>
        <p:nvSpPr>
          <p:cNvPr id="360451" name="Text Box 1"/>
          <p:cNvSpPr txBox="1">
            <a:spLocks noChangeArrowheads="1"/>
          </p:cNvSpPr>
          <p:nvPr/>
        </p:nvSpPr>
        <p:spPr bwMode="auto">
          <a:xfrm>
            <a:off x="1143001" y="685801"/>
            <a:ext cx="4572001" cy="342899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prstClr val="white"/>
              </a:solidFill>
              <a:latin typeface="Times New Roman" pitchFamily="18" charset="0"/>
              <a:ea typeface="MS Gothic" pitchFamily="49" charset="-128"/>
            </a:endParaRPr>
          </a:p>
        </p:txBody>
      </p:sp>
      <p:sp>
        <p:nvSpPr>
          <p:cNvPr id="360452" name="Rectangle 2"/>
          <p:cNvSpPr>
            <a:spLocks noGrp="1" noChangeArrowheads="1"/>
          </p:cNvSpPr>
          <p:nvPr>
            <p:ph type="body"/>
          </p:nvPr>
        </p:nvSpPr>
        <p:spPr>
          <a:xfrm>
            <a:off x="914402" y="4343401"/>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8530" y="695356"/>
            <a:ext cx="4979338" cy="3428265"/>
          </a:xfrm>
          <a:solidFill>
            <a:schemeClr val="accent1"/>
          </a:solidFill>
          <a:ln w="25400">
            <a:solidFill>
              <a:schemeClr val="accent1">
                <a:shade val="50000"/>
              </a:schemeClr>
            </a:solidFill>
          </a:ln>
        </p:spPr>
      </p:sp>
      <p:sp>
        <p:nvSpPr>
          <p:cNvPr id="338947" name="Notes Placeholder 2"/>
          <p:cNvSpPr>
            <a:spLocks noGrp="1"/>
          </p:cNvSpPr>
          <p:nvPr>
            <p:ph type="body" sz="quarter" idx="1"/>
          </p:nvPr>
        </p:nvSpPr>
        <p:spPr>
          <a:xfrm>
            <a:off x="685801"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8530" y="695356"/>
            <a:ext cx="4979338" cy="3428265"/>
          </a:xfrm>
          <a:solidFill>
            <a:schemeClr val="accent1"/>
          </a:solidFill>
          <a:ln w="25400">
            <a:solidFill>
              <a:schemeClr val="accent1">
                <a:shade val="50000"/>
              </a:schemeClr>
            </a:solidFill>
          </a:ln>
        </p:spPr>
      </p:sp>
      <p:sp>
        <p:nvSpPr>
          <p:cNvPr id="339971" name="Notes Placeholder 2"/>
          <p:cNvSpPr>
            <a:spLocks noGrp="1"/>
          </p:cNvSpPr>
          <p:nvPr>
            <p:ph type="body" sz="quarter" idx="1"/>
          </p:nvPr>
        </p:nvSpPr>
        <p:spPr>
          <a:xfrm>
            <a:off x="685801"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8530" y="695356"/>
            <a:ext cx="4979338" cy="3428265"/>
          </a:xfrm>
          <a:solidFill>
            <a:schemeClr val="accent1"/>
          </a:solidFill>
          <a:ln w="25400">
            <a:solidFill>
              <a:schemeClr val="accent1">
                <a:shade val="50000"/>
              </a:schemeClr>
            </a:solidFill>
          </a:ln>
        </p:spPr>
      </p:sp>
      <p:sp>
        <p:nvSpPr>
          <p:cNvPr id="340995" name="Notes Placeholder 2"/>
          <p:cNvSpPr>
            <a:spLocks noGrp="1"/>
          </p:cNvSpPr>
          <p:nvPr>
            <p:ph type="body" sz="quarter" idx="1"/>
          </p:nvPr>
        </p:nvSpPr>
        <p:spPr>
          <a:xfrm>
            <a:off x="685801"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8530" y="695356"/>
            <a:ext cx="4979338" cy="3428265"/>
          </a:xfrm>
          <a:solidFill>
            <a:schemeClr val="accent1"/>
          </a:solidFill>
          <a:ln w="25400">
            <a:solidFill>
              <a:schemeClr val="accent1">
                <a:shade val="50000"/>
              </a:schemeClr>
            </a:solidFill>
          </a:ln>
        </p:spPr>
      </p:sp>
      <p:sp>
        <p:nvSpPr>
          <p:cNvPr id="342019" name="Notes Placeholder 2"/>
          <p:cNvSpPr>
            <a:spLocks noGrp="1"/>
          </p:cNvSpPr>
          <p:nvPr>
            <p:ph type="body" sz="quarter" idx="1"/>
          </p:nvPr>
        </p:nvSpPr>
        <p:spPr>
          <a:xfrm>
            <a:off x="685801"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38530" y="695356"/>
            <a:ext cx="4979338" cy="3428265"/>
          </a:xfrm>
          <a:solidFill>
            <a:schemeClr val="accent1"/>
          </a:solidFill>
          <a:ln w="25400">
            <a:solidFill>
              <a:schemeClr val="accent1">
                <a:shade val="50000"/>
              </a:schemeClr>
            </a:solidFill>
          </a:ln>
        </p:spPr>
      </p:sp>
      <p:sp>
        <p:nvSpPr>
          <p:cNvPr id="343043" name="Notes Placeholder 2"/>
          <p:cNvSpPr>
            <a:spLocks noGrp="1"/>
          </p:cNvSpPr>
          <p:nvPr>
            <p:ph type="body" sz="quarter" idx="1"/>
          </p:nvPr>
        </p:nvSpPr>
        <p:spPr>
          <a:xfrm>
            <a:off x="685801" y="4343400"/>
            <a:ext cx="5486400" cy="4114800"/>
          </a:xfrm>
          <a:noFill/>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8"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7DBB71B7-4A56-4E45-BBD5-7E1344773256}" type="slidenum">
              <a:rPr lang="en-GB" sz="1200">
                <a:solidFill>
                  <a:srgbClr val="000000"/>
                </a:solidFill>
                <a:ea typeface="Arial Unicode MS" pitchFamily="34" charset="-128"/>
                <a:cs typeface="Arial Unicode MS" pitchFamily="34" charset="-128"/>
              </a:rPr>
              <a:pPr eaLnBrk="1" hangingPunct="1"/>
              <a:t>8</a:t>
            </a:fld>
            <a:endParaRPr lang="en-GB" sz="1200">
              <a:solidFill>
                <a:srgbClr val="000000"/>
              </a:solidFill>
              <a:ea typeface="Arial Unicode MS" pitchFamily="34" charset="-128"/>
              <a:cs typeface="Arial Unicode MS" pitchFamily="34" charset="-128"/>
            </a:endParaRPr>
          </a:p>
        </p:txBody>
      </p:sp>
      <p:sp>
        <p:nvSpPr>
          <p:cNvPr id="33177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prstClr val="white"/>
              </a:solidFill>
              <a:latin typeface="Times New Roman" pitchFamily="18" charset="0"/>
              <a:ea typeface="MS Gothic" pitchFamily="49" charset="-128"/>
            </a:endParaRPr>
          </a:p>
        </p:txBody>
      </p:sp>
      <p:sp>
        <p:nvSpPr>
          <p:cNvPr id="331780"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2"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7F3F1C4F-999D-4D46-8F38-0688DEA88315}" type="slidenum">
              <a:rPr lang="en-GB" sz="1200">
                <a:solidFill>
                  <a:srgbClr val="FFFFFF"/>
                </a:solidFill>
                <a:ea typeface="Arial Unicode MS" pitchFamily="34" charset="-128"/>
                <a:cs typeface="Arial Unicode MS" pitchFamily="34" charset="-128"/>
              </a:rPr>
              <a:pPr eaLnBrk="1" hangingPunct="1"/>
              <a:t>9</a:t>
            </a:fld>
            <a:endParaRPr lang="en-GB" sz="1200">
              <a:solidFill>
                <a:srgbClr val="FFFFFF"/>
              </a:solidFill>
              <a:ea typeface="Arial Unicode MS" pitchFamily="34" charset="-128"/>
              <a:cs typeface="Arial Unicode MS" pitchFamily="34" charset="-128"/>
            </a:endParaRPr>
          </a:p>
        </p:txBody>
      </p:sp>
      <p:sp>
        <p:nvSpPr>
          <p:cNvPr id="3328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a typeface="MS Gothic" pitchFamily="49" charset="-128"/>
            </a:endParaRPr>
          </a:p>
        </p:txBody>
      </p:sp>
      <p:sp>
        <p:nvSpPr>
          <p:cNvPr id="332804"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7"/>
          <p:cNvSpPr>
            <a:spLocks noGrp="1" noChangeArrowheads="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fld id="{BF2A5F8E-39CD-49C9-894E-06E2DEDDC1E7}" type="slidenum">
              <a:rPr lang="en-GB" sz="1200">
                <a:solidFill>
                  <a:srgbClr val="FFFFFF"/>
                </a:solidFill>
                <a:ea typeface="Arial Unicode MS" pitchFamily="34" charset="-128"/>
                <a:cs typeface="Arial Unicode MS" pitchFamily="34" charset="-128"/>
              </a:rPr>
              <a:pPr eaLnBrk="1" hangingPunct="1"/>
              <a:t>10</a:t>
            </a:fld>
            <a:endParaRPr lang="en-GB" sz="1200">
              <a:solidFill>
                <a:srgbClr val="FFFFFF"/>
              </a:solidFill>
              <a:ea typeface="Arial Unicode MS" pitchFamily="34" charset="-128"/>
              <a:cs typeface="Arial Unicode MS" pitchFamily="34" charset="-128"/>
            </a:endParaRPr>
          </a:p>
        </p:txBody>
      </p:sp>
      <p:sp>
        <p:nvSpPr>
          <p:cNvPr id="33382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a typeface="MS Gothic" pitchFamily="49" charset="-128"/>
            </a:endParaRPr>
          </a:p>
        </p:txBody>
      </p:sp>
      <p:sp>
        <p:nvSpPr>
          <p:cNvPr id="333828" name="Rectangle 2"/>
          <p:cNvSpPr>
            <a:spLocks noChangeArrowheads="1"/>
          </p:cNvSpPr>
          <p:nvPr>
            <p:ph type="body"/>
          </p:nvPr>
        </p:nvSpPr>
        <p:spPr>
          <a:xfrm>
            <a:off x="914400" y="4343400"/>
            <a:ext cx="5029200" cy="420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7BA96050-3D71-4A46-925E-2928E6008EC5}"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37E645DA-0F78-4415-99AE-6D4F579E7D32}" type="slidenum">
              <a:rPr lang="en-GB"/>
              <a:pPr>
                <a:defRPr/>
              </a:pPr>
              <a:t>‹#›</a:t>
            </a:fld>
            <a:endParaRPr lang="en-GB"/>
          </a:p>
        </p:txBody>
      </p:sp>
    </p:spTree>
    <p:extLst>
      <p:ext uri="{BB962C8B-B14F-4D97-AF65-F5344CB8AC3E}">
        <p14:creationId xmlns:p14="http://schemas.microsoft.com/office/powerpoint/2010/main" val="323798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14C199F2-F3B2-4522-92A8-29729890AF44}"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28BAF7B8-4CDD-4946-AD43-3BA342BC2DC2}" type="slidenum">
              <a:rPr lang="en-GB"/>
              <a:pPr>
                <a:defRPr/>
              </a:pPr>
              <a:t>‹#›</a:t>
            </a:fld>
            <a:endParaRPr lang="en-GB"/>
          </a:p>
        </p:txBody>
      </p:sp>
    </p:spTree>
    <p:extLst>
      <p:ext uri="{BB962C8B-B14F-4D97-AF65-F5344CB8AC3E}">
        <p14:creationId xmlns:p14="http://schemas.microsoft.com/office/powerpoint/2010/main" val="173621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C757AC09-D599-4C4A-B5C5-C450665817AB}"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9106A8B1-2785-47F9-8412-231E474E31BB}" type="slidenum">
              <a:rPr lang="en-GB"/>
              <a:pPr>
                <a:defRPr/>
              </a:pPr>
              <a:t>‹#›</a:t>
            </a:fld>
            <a:endParaRPr lang="en-GB"/>
          </a:p>
        </p:txBody>
      </p:sp>
    </p:spTree>
    <p:extLst>
      <p:ext uri="{BB962C8B-B14F-4D97-AF65-F5344CB8AC3E}">
        <p14:creationId xmlns:p14="http://schemas.microsoft.com/office/powerpoint/2010/main" val="1129425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CBEABE13-07C3-4651-B83A-5BD621F2CDE7}" type="slidenum">
              <a:rPr lang="en-GB"/>
              <a:pPr>
                <a:defRPr/>
              </a:pPr>
              <a:t>‹#›</a:t>
            </a:fld>
            <a:endParaRPr lang="en-GB"/>
          </a:p>
        </p:txBody>
      </p:sp>
    </p:spTree>
    <p:extLst>
      <p:ext uri="{BB962C8B-B14F-4D97-AF65-F5344CB8AC3E}">
        <p14:creationId xmlns:p14="http://schemas.microsoft.com/office/powerpoint/2010/main" val="56567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BDCC55D5-6885-4205-82E6-FB6EF7C0C2DD}" type="slidenum">
              <a:rPr lang="en-GB"/>
              <a:pPr>
                <a:defRPr/>
              </a:pPr>
              <a:t>‹#›</a:t>
            </a:fld>
            <a:endParaRPr lang="en-GB"/>
          </a:p>
        </p:txBody>
      </p:sp>
    </p:spTree>
    <p:extLst>
      <p:ext uri="{BB962C8B-B14F-4D97-AF65-F5344CB8AC3E}">
        <p14:creationId xmlns:p14="http://schemas.microsoft.com/office/powerpoint/2010/main" val="136599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E0965E25-A714-4EF8-B3A4-E25980D98B51}" type="slidenum">
              <a:rPr lang="en-GB"/>
              <a:pPr>
                <a:defRPr/>
              </a:pPr>
              <a:t>‹#›</a:t>
            </a:fld>
            <a:endParaRPr lang="en-GB"/>
          </a:p>
        </p:txBody>
      </p:sp>
    </p:spTree>
    <p:extLst>
      <p:ext uri="{BB962C8B-B14F-4D97-AF65-F5344CB8AC3E}">
        <p14:creationId xmlns:p14="http://schemas.microsoft.com/office/powerpoint/2010/main" val="90228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35612244-743E-48ED-9505-9EE86C68F856}" type="slidenum">
              <a:rPr lang="en-GB"/>
              <a:pPr>
                <a:defRPr/>
              </a:pPr>
              <a:t>‹#›</a:t>
            </a:fld>
            <a:endParaRPr lang="en-GB"/>
          </a:p>
        </p:txBody>
      </p:sp>
    </p:spTree>
    <p:extLst>
      <p:ext uri="{BB962C8B-B14F-4D97-AF65-F5344CB8AC3E}">
        <p14:creationId xmlns:p14="http://schemas.microsoft.com/office/powerpoint/2010/main" val="1911793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01C3D58D-BEAB-4014-B789-05290A2F51B1}" type="slidenum">
              <a:rPr lang="en-GB"/>
              <a:pPr>
                <a:defRPr/>
              </a:pPr>
              <a:t>‹#›</a:t>
            </a:fld>
            <a:endParaRPr lang="en-GB"/>
          </a:p>
        </p:txBody>
      </p:sp>
    </p:spTree>
    <p:extLst>
      <p:ext uri="{BB962C8B-B14F-4D97-AF65-F5344CB8AC3E}">
        <p14:creationId xmlns:p14="http://schemas.microsoft.com/office/powerpoint/2010/main" val="36816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4EE57E60-D2BB-4DAC-8651-BCF47B64508D}" type="slidenum">
              <a:rPr lang="en-GB"/>
              <a:pPr>
                <a:defRPr/>
              </a:pPr>
              <a:t>‹#›</a:t>
            </a:fld>
            <a:endParaRPr lang="en-GB"/>
          </a:p>
        </p:txBody>
      </p:sp>
    </p:spTree>
    <p:extLst>
      <p:ext uri="{BB962C8B-B14F-4D97-AF65-F5344CB8AC3E}">
        <p14:creationId xmlns:p14="http://schemas.microsoft.com/office/powerpoint/2010/main" val="169225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8E3353A2-B22F-461C-ABAA-D46CF6128A71}" type="slidenum">
              <a:rPr lang="en-GB"/>
              <a:pPr>
                <a:defRPr/>
              </a:pPr>
              <a:t>‹#›</a:t>
            </a:fld>
            <a:endParaRPr lang="en-GB"/>
          </a:p>
        </p:txBody>
      </p:sp>
    </p:spTree>
    <p:extLst>
      <p:ext uri="{BB962C8B-B14F-4D97-AF65-F5344CB8AC3E}">
        <p14:creationId xmlns:p14="http://schemas.microsoft.com/office/powerpoint/2010/main" val="278422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12FBD4F9-AD45-4E84-B604-A36D2A195E84}" type="slidenum">
              <a:rPr lang="en-GB"/>
              <a:pPr>
                <a:defRPr/>
              </a:pPr>
              <a:t>‹#›</a:t>
            </a:fld>
            <a:endParaRPr lang="en-GB"/>
          </a:p>
        </p:txBody>
      </p:sp>
    </p:spTree>
    <p:extLst>
      <p:ext uri="{BB962C8B-B14F-4D97-AF65-F5344CB8AC3E}">
        <p14:creationId xmlns:p14="http://schemas.microsoft.com/office/powerpoint/2010/main" val="405117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2AB7A8EE-A7E2-41DB-9122-CC1F8EBBDE6E}"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624DB4F0-2248-4166-9AD0-A5D3B86298E5}" type="slidenum">
              <a:rPr lang="en-GB"/>
              <a:pPr>
                <a:defRPr/>
              </a:pPr>
              <a:t>‹#›</a:t>
            </a:fld>
            <a:endParaRPr lang="en-GB"/>
          </a:p>
        </p:txBody>
      </p:sp>
    </p:spTree>
    <p:extLst>
      <p:ext uri="{BB962C8B-B14F-4D97-AF65-F5344CB8AC3E}">
        <p14:creationId xmlns:p14="http://schemas.microsoft.com/office/powerpoint/2010/main" val="369840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710AD89-861F-4765-A120-E289814013E8}" type="slidenum">
              <a:rPr lang="en-GB"/>
              <a:pPr>
                <a:defRPr/>
              </a:pPr>
              <a:t>‹#›</a:t>
            </a:fld>
            <a:endParaRPr lang="en-GB"/>
          </a:p>
        </p:txBody>
      </p:sp>
    </p:spTree>
    <p:extLst>
      <p:ext uri="{BB962C8B-B14F-4D97-AF65-F5344CB8AC3E}">
        <p14:creationId xmlns:p14="http://schemas.microsoft.com/office/powerpoint/2010/main" val="1013028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A97F1E82-7408-4304-B104-B0400C83C2D3}" type="slidenum">
              <a:rPr lang="en-GB"/>
              <a:pPr>
                <a:defRPr/>
              </a:pPr>
              <a:t>‹#›</a:t>
            </a:fld>
            <a:endParaRPr lang="en-GB"/>
          </a:p>
        </p:txBody>
      </p:sp>
    </p:spTree>
    <p:extLst>
      <p:ext uri="{BB962C8B-B14F-4D97-AF65-F5344CB8AC3E}">
        <p14:creationId xmlns:p14="http://schemas.microsoft.com/office/powerpoint/2010/main" val="3480323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336E0F3-67D5-4C9D-9755-C61A80516491}" type="slidenum">
              <a:rPr lang="en-GB"/>
              <a:pPr>
                <a:defRPr/>
              </a:pPr>
              <a:t>‹#›</a:t>
            </a:fld>
            <a:endParaRPr lang="en-GB"/>
          </a:p>
        </p:txBody>
      </p:sp>
    </p:spTree>
    <p:extLst>
      <p:ext uri="{BB962C8B-B14F-4D97-AF65-F5344CB8AC3E}">
        <p14:creationId xmlns:p14="http://schemas.microsoft.com/office/powerpoint/2010/main" val="3069428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6613" y="1981200"/>
            <a:ext cx="3810000" cy="4113213"/>
          </a:xfrm>
        </p:spPr>
        <p:txBody>
          <a:bodyPr/>
          <a:lstStyle/>
          <a:p>
            <a:pPr lvl="0"/>
            <a:endParaRPr lang="en-GB" noProof="0" smtClean="0"/>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064562FD-E968-40C0-AFDE-A2E8C5B9D7ED}" type="slidenum">
              <a:rPr lang="en-GB"/>
              <a:pPr>
                <a:defRPr/>
              </a:pPr>
              <a:t>‹#›</a:t>
            </a:fld>
            <a:endParaRPr lang="en-GB"/>
          </a:p>
        </p:txBody>
      </p:sp>
    </p:spTree>
    <p:extLst>
      <p:ext uri="{BB962C8B-B14F-4D97-AF65-F5344CB8AC3E}">
        <p14:creationId xmlns:p14="http://schemas.microsoft.com/office/powerpoint/2010/main" val="2741635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08413" cy="4113213"/>
          </a:xfrm>
        </p:spPr>
        <p:txBody>
          <a:bodyPr/>
          <a:lstStyle/>
          <a:p>
            <a:pPr lvl="0"/>
            <a:endParaRPr lang="en-GB" noProof="0" smtClean="0"/>
          </a:p>
        </p:txBody>
      </p:sp>
      <p:sp>
        <p:nvSpPr>
          <p:cNvPr id="4" name="Text Placeholder 3"/>
          <p:cNvSpPr>
            <a:spLocks noGrp="1"/>
          </p:cNvSpPr>
          <p:nvPr>
            <p:ph type="body" sz="half" idx="2"/>
          </p:nvPr>
        </p:nvSpPr>
        <p:spPr>
          <a:xfrm>
            <a:off x="4646613" y="1981200"/>
            <a:ext cx="3810000"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8F1C3D8B-FA40-42F1-A5A5-A88BABEFBC72}" type="slidenum">
              <a:rPr lang="en-GB"/>
              <a:pPr>
                <a:defRPr/>
              </a:pPr>
              <a:t>‹#›</a:t>
            </a:fld>
            <a:endParaRPr lang="en-GB"/>
          </a:p>
        </p:txBody>
      </p:sp>
    </p:spTree>
    <p:extLst>
      <p:ext uri="{BB962C8B-B14F-4D97-AF65-F5344CB8AC3E}">
        <p14:creationId xmlns:p14="http://schemas.microsoft.com/office/powerpoint/2010/main" val="3132985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BCE74B41-39AD-4564-BCE9-60087F726A7E}" type="slidenum">
              <a:rPr lang="en-GB"/>
              <a:pPr>
                <a:defRPr/>
              </a:pPr>
              <a:t>‹#›</a:t>
            </a:fld>
            <a:endParaRPr lang="en-GB"/>
          </a:p>
        </p:txBody>
      </p:sp>
    </p:spTree>
    <p:extLst>
      <p:ext uri="{BB962C8B-B14F-4D97-AF65-F5344CB8AC3E}">
        <p14:creationId xmlns:p14="http://schemas.microsoft.com/office/powerpoint/2010/main" val="1080872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5CA81E83-1057-4B58-8641-87E621089D4E}" type="slidenum">
              <a:rPr lang="en-GB"/>
              <a:pPr>
                <a:defRPr/>
              </a:pPr>
              <a:t>‹#›</a:t>
            </a:fld>
            <a:endParaRPr lang="en-GB"/>
          </a:p>
        </p:txBody>
      </p:sp>
    </p:spTree>
    <p:extLst>
      <p:ext uri="{BB962C8B-B14F-4D97-AF65-F5344CB8AC3E}">
        <p14:creationId xmlns:p14="http://schemas.microsoft.com/office/powerpoint/2010/main" val="2806088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12E6D054-F387-4369-BC1D-7067F6D1AB2F}" type="slidenum">
              <a:rPr lang="en-GB"/>
              <a:pPr>
                <a:defRPr/>
              </a:pPr>
              <a:t>‹#›</a:t>
            </a:fld>
            <a:endParaRPr lang="en-GB"/>
          </a:p>
        </p:txBody>
      </p:sp>
    </p:spTree>
    <p:extLst>
      <p:ext uri="{BB962C8B-B14F-4D97-AF65-F5344CB8AC3E}">
        <p14:creationId xmlns:p14="http://schemas.microsoft.com/office/powerpoint/2010/main" val="3108269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Footer Placeholder 5"/>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B079BC82-1931-4A53-A50B-928915E92A79}" type="slidenum">
              <a:rPr lang="en-GB"/>
              <a:pPr>
                <a:defRPr/>
              </a:pPr>
              <a:t>‹#›</a:t>
            </a:fld>
            <a:endParaRPr lang="en-GB"/>
          </a:p>
        </p:txBody>
      </p:sp>
    </p:spTree>
    <p:extLst>
      <p:ext uri="{BB962C8B-B14F-4D97-AF65-F5344CB8AC3E}">
        <p14:creationId xmlns:p14="http://schemas.microsoft.com/office/powerpoint/2010/main" val="933715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8" name="Footer Placeholder 7"/>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9" name="Slide Number Placeholder 8"/>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44B0A363-FC3A-4CB8-8A59-E24B5ABAD8B7}" type="slidenum">
              <a:rPr lang="en-GB"/>
              <a:pPr>
                <a:defRPr/>
              </a:pPr>
              <a:t>‹#›</a:t>
            </a:fld>
            <a:endParaRPr lang="en-GB"/>
          </a:p>
        </p:txBody>
      </p:sp>
    </p:spTree>
    <p:extLst>
      <p:ext uri="{BB962C8B-B14F-4D97-AF65-F5344CB8AC3E}">
        <p14:creationId xmlns:p14="http://schemas.microsoft.com/office/powerpoint/2010/main" val="120887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5CEAE514-5035-4100-B6A3-ACAE046641EE}"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222F533D-84A5-413A-980D-F0489AB3E463}" type="slidenum">
              <a:rPr lang="en-GB"/>
              <a:pPr>
                <a:defRPr/>
              </a:pPr>
              <a:t>‹#›</a:t>
            </a:fld>
            <a:endParaRPr lang="en-GB"/>
          </a:p>
        </p:txBody>
      </p:sp>
    </p:spTree>
    <p:extLst>
      <p:ext uri="{BB962C8B-B14F-4D97-AF65-F5344CB8AC3E}">
        <p14:creationId xmlns:p14="http://schemas.microsoft.com/office/powerpoint/2010/main" val="3914101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4" name="Footer Placeholder 3"/>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5" name="Slide Number Placeholder 4"/>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94E369D4-DA7E-4474-8B8C-7D178AB9507E}" type="slidenum">
              <a:rPr lang="en-GB"/>
              <a:pPr>
                <a:defRPr/>
              </a:pPr>
              <a:t>‹#›</a:t>
            </a:fld>
            <a:endParaRPr lang="en-GB"/>
          </a:p>
        </p:txBody>
      </p:sp>
    </p:spTree>
    <p:extLst>
      <p:ext uri="{BB962C8B-B14F-4D97-AF65-F5344CB8AC3E}">
        <p14:creationId xmlns:p14="http://schemas.microsoft.com/office/powerpoint/2010/main" val="536701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3" name="Footer Placeholder 2"/>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4" name="Slide Number Placeholder 3"/>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7934A2E8-8281-4378-8842-99AF16FA9987}" type="slidenum">
              <a:rPr lang="en-GB"/>
              <a:pPr>
                <a:defRPr/>
              </a:pPr>
              <a:t>‹#›</a:t>
            </a:fld>
            <a:endParaRPr lang="en-GB"/>
          </a:p>
        </p:txBody>
      </p:sp>
    </p:spTree>
    <p:extLst>
      <p:ext uri="{BB962C8B-B14F-4D97-AF65-F5344CB8AC3E}">
        <p14:creationId xmlns:p14="http://schemas.microsoft.com/office/powerpoint/2010/main" val="3042543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Footer Placeholder 5"/>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66AD4ECD-057C-4121-8A17-DD0AFE20AA34}" type="slidenum">
              <a:rPr lang="en-GB"/>
              <a:pPr>
                <a:defRPr/>
              </a:pPr>
              <a:t>‹#›</a:t>
            </a:fld>
            <a:endParaRPr lang="en-GB"/>
          </a:p>
        </p:txBody>
      </p:sp>
    </p:spTree>
    <p:extLst>
      <p:ext uri="{BB962C8B-B14F-4D97-AF65-F5344CB8AC3E}">
        <p14:creationId xmlns:p14="http://schemas.microsoft.com/office/powerpoint/2010/main" val="307225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Footer Placeholder 5"/>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9CFD0735-83AE-479E-89DD-5366CD222FC8}" type="slidenum">
              <a:rPr lang="en-GB"/>
              <a:pPr>
                <a:defRPr/>
              </a:pPr>
              <a:t>‹#›</a:t>
            </a:fld>
            <a:endParaRPr lang="en-GB"/>
          </a:p>
        </p:txBody>
      </p:sp>
    </p:spTree>
    <p:extLst>
      <p:ext uri="{BB962C8B-B14F-4D97-AF65-F5344CB8AC3E}">
        <p14:creationId xmlns:p14="http://schemas.microsoft.com/office/powerpoint/2010/main" val="286822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BB70906C-3090-4AF9-9FD2-3F3E5169B338}" type="slidenum">
              <a:rPr lang="en-GB"/>
              <a:pPr>
                <a:defRPr/>
              </a:pPr>
              <a:t>‹#›</a:t>
            </a:fld>
            <a:endParaRPr lang="en-GB"/>
          </a:p>
        </p:txBody>
      </p:sp>
    </p:spTree>
    <p:extLst>
      <p:ext uri="{BB962C8B-B14F-4D97-AF65-F5344CB8AC3E}">
        <p14:creationId xmlns:p14="http://schemas.microsoft.com/office/powerpoint/2010/main" val="943713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5" name="Footer Placeholder 4"/>
          <p:cNvSpPr>
            <a:spLocks noGrp="1"/>
          </p:cNvSpPr>
          <p:nvPr>
            <p:ph type="ftr" sz="quarter" idx="11"/>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a:buClr>
                <a:srgbClr val="000000"/>
              </a:buClr>
              <a:buSzPct val="100000"/>
              <a:buFont typeface="Times New Roman" pitchFamily="16" charset="0"/>
              <a:buNone/>
              <a:defRPr>
                <a:latin typeface="Times New Roman" pitchFamily="16" charset="0"/>
                <a:ea typeface="MS Gothic" charset="-128"/>
              </a:defRPr>
            </a:lvl1pPr>
          </a:lstStyle>
          <a:p>
            <a:pPr>
              <a:defRPr/>
            </a:pPr>
            <a:fld id="{1B084345-8BF1-466F-9008-D9D26D41F790}" type="slidenum">
              <a:rPr lang="en-GB"/>
              <a:pPr>
                <a:defRPr/>
              </a:pPr>
              <a:t>‹#›</a:t>
            </a:fld>
            <a:endParaRPr lang="en-GB"/>
          </a:p>
        </p:txBody>
      </p:sp>
    </p:spTree>
    <p:extLst>
      <p:ext uri="{BB962C8B-B14F-4D97-AF65-F5344CB8AC3E}">
        <p14:creationId xmlns:p14="http://schemas.microsoft.com/office/powerpoint/2010/main" val="2657401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61F8DE8D-7B86-431E-880D-D000CBACCCE3}"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88B938FB-A115-47A5-B5C7-2E6B6DB41FE0}" type="slidenum">
              <a:rPr lang="en-GB"/>
              <a:pPr>
                <a:defRPr/>
              </a:pPr>
              <a:t>‹#›</a:t>
            </a:fld>
            <a:endParaRPr lang="en-GB"/>
          </a:p>
        </p:txBody>
      </p:sp>
    </p:spTree>
    <p:extLst>
      <p:ext uri="{BB962C8B-B14F-4D97-AF65-F5344CB8AC3E}">
        <p14:creationId xmlns:p14="http://schemas.microsoft.com/office/powerpoint/2010/main" val="347936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AF1BB70C-F529-4B2B-8B94-27FC7FDFE6C9}"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E10DB713-F29F-4FBE-AFFC-39EC3D511FFC}" type="slidenum">
              <a:rPr lang="en-GB"/>
              <a:pPr>
                <a:defRPr/>
              </a:pPr>
              <a:t>‹#›</a:t>
            </a:fld>
            <a:endParaRPr lang="en-GB"/>
          </a:p>
        </p:txBody>
      </p:sp>
    </p:spTree>
    <p:extLst>
      <p:ext uri="{BB962C8B-B14F-4D97-AF65-F5344CB8AC3E}">
        <p14:creationId xmlns:p14="http://schemas.microsoft.com/office/powerpoint/2010/main" val="3591897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D468BC30-084A-407C-81E4-A3BDBD088BF5}"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F02BA9D6-15D0-4516-8C28-F71C7E55B035}" type="slidenum">
              <a:rPr lang="en-GB"/>
              <a:pPr>
                <a:defRPr/>
              </a:pPr>
              <a:t>‹#›</a:t>
            </a:fld>
            <a:endParaRPr lang="en-GB"/>
          </a:p>
        </p:txBody>
      </p:sp>
    </p:spTree>
    <p:extLst>
      <p:ext uri="{BB962C8B-B14F-4D97-AF65-F5344CB8AC3E}">
        <p14:creationId xmlns:p14="http://schemas.microsoft.com/office/powerpoint/2010/main" val="251681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0249B80D-A41E-49A7-BE65-9BE563522126}" type="datetimeFigureOut">
              <a:rPr lang="en-GB"/>
              <a:pPr>
                <a:defRPr/>
              </a:pPr>
              <a:t>22/04/2013</a:t>
            </a:fld>
            <a:endParaRPr lang="en-GB"/>
          </a:p>
        </p:txBody>
      </p:sp>
      <p:sp>
        <p:nvSpPr>
          <p:cNvPr id="6" name="Footer Placehold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18E8D272-8C4C-4F50-BD7B-ACCFCF8A3460}" type="slidenum">
              <a:rPr lang="en-GB"/>
              <a:pPr>
                <a:defRPr/>
              </a:pPr>
              <a:t>‹#›</a:t>
            </a:fld>
            <a:endParaRPr lang="en-GB"/>
          </a:p>
        </p:txBody>
      </p:sp>
    </p:spTree>
    <p:extLst>
      <p:ext uri="{BB962C8B-B14F-4D97-AF65-F5344CB8AC3E}">
        <p14:creationId xmlns:p14="http://schemas.microsoft.com/office/powerpoint/2010/main" val="409202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B32DEB5C-815B-4EFB-B193-8A8CA261C405}" type="datetimeFigureOut">
              <a:rPr lang="en-GB"/>
              <a:pPr>
                <a:defRPr/>
              </a:pPr>
              <a:t>22/04/2013</a:t>
            </a:fld>
            <a:endParaRPr lang="en-GB"/>
          </a:p>
        </p:txBody>
      </p:sp>
      <p:sp>
        <p:nvSpPr>
          <p:cNvPr id="6" name="Footer Placehold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0478971A-C093-40FB-94FE-17B3D584D9B4}" type="slidenum">
              <a:rPr lang="en-GB"/>
              <a:pPr>
                <a:defRPr/>
              </a:pPr>
              <a:t>‹#›</a:t>
            </a:fld>
            <a:endParaRPr lang="en-GB"/>
          </a:p>
        </p:txBody>
      </p:sp>
    </p:spTree>
    <p:extLst>
      <p:ext uri="{BB962C8B-B14F-4D97-AF65-F5344CB8AC3E}">
        <p14:creationId xmlns:p14="http://schemas.microsoft.com/office/powerpoint/2010/main" val="1452089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F977661E-E5AC-4296-BA68-4FE236E08B2E}" type="datetimeFigureOut">
              <a:rPr lang="en-GB"/>
              <a:pPr>
                <a:defRPr/>
              </a:pPr>
              <a:t>22/04/2013</a:t>
            </a:fld>
            <a:endParaRPr lang="en-GB"/>
          </a:p>
        </p:txBody>
      </p:sp>
      <p:sp>
        <p:nvSpPr>
          <p:cNvPr id="8" name="Footer Placeholder 7"/>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9" name="Slide Number Placeholder 8"/>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CA98AEA9-B9D7-420F-B1ED-135F659D1160}" type="slidenum">
              <a:rPr lang="en-GB"/>
              <a:pPr>
                <a:defRPr/>
              </a:pPr>
              <a:t>‹#›</a:t>
            </a:fld>
            <a:endParaRPr lang="en-GB"/>
          </a:p>
        </p:txBody>
      </p:sp>
    </p:spTree>
    <p:extLst>
      <p:ext uri="{BB962C8B-B14F-4D97-AF65-F5344CB8AC3E}">
        <p14:creationId xmlns:p14="http://schemas.microsoft.com/office/powerpoint/2010/main" val="3203779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24E3A944-9D15-47DD-A6DF-BB4B4308F066}" type="datetimeFigureOut">
              <a:rPr lang="en-GB"/>
              <a:pPr>
                <a:defRPr/>
              </a:pPr>
              <a:t>22/04/2013</a:t>
            </a:fld>
            <a:endParaRPr lang="en-GB"/>
          </a:p>
        </p:txBody>
      </p:sp>
      <p:sp>
        <p:nvSpPr>
          <p:cNvPr id="4" name="Footer Placeholder 3"/>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5" name="Slide Number Placeholder 4"/>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DF3E49DB-BA07-4BB4-8CD0-6E4AE89460BB}" type="slidenum">
              <a:rPr lang="en-GB"/>
              <a:pPr>
                <a:defRPr/>
              </a:pPr>
              <a:t>‹#›</a:t>
            </a:fld>
            <a:endParaRPr lang="en-GB"/>
          </a:p>
        </p:txBody>
      </p:sp>
    </p:spTree>
    <p:extLst>
      <p:ext uri="{BB962C8B-B14F-4D97-AF65-F5344CB8AC3E}">
        <p14:creationId xmlns:p14="http://schemas.microsoft.com/office/powerpoint/2010/main" val="2724765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42FC6370-2AD0-4A7C-B669-3B7C0C2E870C}" type="datetimeFigureOut">
              <a:rPr lang="en-GB"/>
              <a:pPr>
                <a:defRPr/>
              </a:pPr>
              <a:t>22/04/2013</a:t>
            </a:fld>
            <a:endParaRPr lang="en-GB"/>
          </a:p>
        </p:txBody>
      </p:sp>
      <p:sp>
        <p:nvSpPr>
          <p:cNvPr id="3" name="Footer Placeholder 2"/>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4" name="Slide Number Placeholder 3"/>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CE189774-B924-4690-AA68-A09CFEFFCE89}" type="slidenum">
              <a:rPr lang="en-GB"/>
              <a:pPr>
                <a:defRPr/>
              </a:pPr>
              <a:t>‹#›</a:t>
            </a:fld>
            <a:endParaRPr lang="en-GB"/>
          </a:p>
        </p:txBody>
      </p:sp>
    </p:spTree>
    <p:extLst>
      <p:ext uri="{BB962C8B-B14F-4D97-AF65-F5344CB8AC3E}">
        <p14:creationId xmlns:p14="http://schemas.microsoft.com/office/powerpoint/2010/main" val="1913492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3ED06EF7-A032-4EF9-A745-5612D9EAC272}" type="datetimeFigureOut">
              <a:rPr lang="en-GB"/>
              <a:pPr>
                <a:defRPr/>
              </a:pPr>
              <a:t>22/04/2013</a:t>
            </a:fld>
            <a:endParaRPr lang="en-GB"/>
          </a:p>
        </p:txBody>
      </p:sp>
      <p:sp>
        <p:nvSpPr>
          <p:cNvPr id="6" name="Footer Placehold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53FD5B0F-1052-480F-9FF7-8CB896543A39}" type="slidenum">
              <a:rPr lang="en-GB"/>
              <a:pPr>
                <a:defRPr/>
              </a:pPr>
              <a:t>‹#›</a:t>
            </a:fld>
            <a:endParaRPr lang="en-GB"/>
          </a:p>
        </p:txBody>
      </p:sp>
    </p:spTree>
    <p:extLst>
      <p:ext uri="{BB962C8B-B14F-4D97-AF65-F5344CB8AC3E}">
        <p14:creationId xmlns:p14="http://schemas.microsoft.com/office/powerpoint/2010/main" val="780888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4A4D3054-A139-44B5-8EB4-4FA9339EE370}" type="datetimeFigureOut">
              <a:rPr lang="en-GB"/>
              <a:pPr>
                <a:defRPr/>
              </a:pPr>
              <a:t>22/04/2013</a:t>
            </a:fld>
            <a:endParaRPr lang="en-GB"/>
          </a:p>
        </p:txBody>
      </p:sp>
      <p:sp>
        <p:nvSpPr>
          <p:cNvPr id="6" name="Footer Placehold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E1A75E82-2209-4953-92CB-6A0728FB62F9}" type="slidenum">
              <a:rPr lang="en-GB"/>
              <a:pPr>
                <a:defRPr/>
              </a:pPr>
              <a:t>‹#›</a:t>
            </a:fld>
            <a:endParaRPr lang="en-GB"/>
          </a:p>
        </p:txBody>
      </p:sp>
    </p:spTree>
    <p:extLst>
      <p:ext uri="{BB962C8B-B14F-4D97-AF65-F5344CB8AC3E}">
        <p14:creationId xmlns:p14="http://schemas.microsoft.com/office/powerpoint/2010/main" val="2180357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5914C308-87E8-4C9A-BFEF-596F90506BCD}"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AA83039E-4E48-497F-AD1B-C481CAC81049}" type="slidenum">
              <a:rPr lang="en-GB"/>
              <a:pPr>
                <a:defRPr/>
              </a:pPr>
              <a:t>‹#›</a:t>
            </a:fld>
            <a:endParaRPr lang="en-GB"/>
          </a:p>
        </p:txBody>
      </p:sp>
    </p:spTree>
    <p:extLst>
      <p:ext uri="{BB962C8B-B14F-4D97-AF65-F5344CB8AC3E}">
        <p14:creationId xmlns:p14="http://schemas.microsoft.com/office/powerpoint/2010/main" val="2312882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870D7C22-98F5-4CF1-854C-406FF4C3C27B}" type="datetimeFigureOut">
              <a:rPr lang="en-GB"/>
              <a:pPr>
                <a:defRPr/>
              </a:pPr>
              <a:t>22/04/2013</a:t>
            </a:fld>
            <a:endParaRPr lang="en-GB"/>
          </a:p>
        </p:txBody>
      </p:sp>
      <p:sp>
        <p:nvSpPr>
          <p:cNvPr id="5" name="Footer Placehold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endParaRPr lang="en-GB"/>
          </a:p>
        </p:txBody>
      </p:sp>
      <p:sp>
        <p:nvSpPr>
          <p:cNvPr id="6" name="Slide Number Placeholder 5"/>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defRPr>
            </a:lvl1pPr>
          </a:lstStyle>
          <a:p>
            <a:pPr>
              <a:defRPr/>
            </a:pPr>
            <a:fld id="{E89D293A-D4DD-4DED-8163-CCB663095010}" type="slidenum">
              <a:rPr lang="en-GB"/>
              <a:pPr>
                <a:defRPr/>
              </a:pPr>
              <a:t>‹#›</a:t>
            </a:fld>
            <a:endParaRPr lang="en-GB"/>
          </a:p>
        </p:txBody>
      </p:sp>
    </p:spTree>
    <p:extLst>
      <p:ext uri="{BB962C8B-B14F-4D97-AF65-F5344CB8AC3E}">
        <p14:creationId xmlns:p14="http://schemas.microsoft.com/office/powerpoint/2010/main" val="2442045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1092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324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512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1A242AD7-98F5-4D10-B9A0-C5F60F505A16}" type="datetimeFigureOut">
              <a:rPr lang="en-GB"/>
              <a:pPr>
                <a:defRPr/>
              </a:pPr>
              <a:t>22/04/2013</a:t>
            </a:fld>
            <a:endParaRPr lang="en-GB"/>
          </a:p>
        </p:txBody>
      </p:sp>
      <p:sp>
        <p:nvSpPr>
          <p:cNvPr id="8" name="Footer Placeholder 7"/>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9" name="Slide Number Placeholder 8"/>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FDB86A23-6FA0-4BE3-8E42-FCDBB77DCC00}" type="slidenum">
              <a:rPr lang="en-GB"/>
              <a:pPr>
                <a:defRPr/>
              </a:pPr>
              <a:t>‹#›</a:t>
            </a:fld>
            <a:endParaRPr lang="en-GB"/>
          </a:p>
        </p:txBody>
      </p:sp>
    </p:spTree>
    <p:extLst>
      <p:ext uri="{BB962C8B-B14F-4D97-AF65-F5344CB8AC3E}">
        <p14:creationId xmlns:p14="http://schemas.microsoft.com/office/powerpoint/2010/main" val="3724138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591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8966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031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95462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2129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0239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7321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FBB56EE-C93A-8941-A6AA-46285CCD19BB}" type="datetimeFigureOut">
              <a:rPr lang="en-US" smtClean="0">
                <a:solidFill>
                  <a:prstClr val="black">
                    <a:tint val="75000"/>
                  </a:prstClr>
                </a:solidFill>
              </a:rPr>
              <a:pPr/>
              <a:t>4/22/2013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0F6531-A45B-A246-9300-EF7FDB36A0E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4857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4F0B7197-C576-407B-AB21-15EA23611753}" type="slidenum">
              <a:rPr lang="en-GB"/>
              <a:pPr>
                <a:defRPr/>
              </a:pPr>
              <a:t>‹#›</a:t>
            </a:fld>
            <a:endParaRPr lang="en-GB"/>
          </a:p>
        </p:txBody>
      </p:sp>
    </p:spTree>
    <p:extLst>
      <p:ext uri="{BB962C8B-B14F-4D97-AF65-F5344CB8AC3E}">
        <p14:creationId xmlns:p14="http://schemas.microsoft.com/office/powerpoint/2010/main" val="1070504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324F84C7-4D24-4613-9EF6-EA331AB0DAA6}" type="slidenum">
              <a:rPr lang="en-GB"/>
              <a:pPr>
                <a:defRPr/>
              </a:pPr>
              <a:t>‹#›</a:t>
            </a:fld>
            <a:endParaRPr lang="en-GB"/>
          </a:p>
        </p:txBody>
      </p:sp>
    </p:spTree>
    <p:extLst>
      <p:ext uri="{BB962C8B-B14F-4D97-AF65-F5344CB8AC3E}">
        <p14:creationId xmlns:p14="http://schemas.microsoft.com/office/powerpoint/2010/main" val="319982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651ECDC8-5CF3-49C3-9729-A811E0B1AC82}" type="datetimeFigureOut">
              <a:rPr lang="en-GB"/>
              <a:pPr>
                <a:defRPr/>
              </a:pPr>
              <a:t>22/04/2013</a:t>
            </a:fld>
            <a:endParaRPr lang="en-GB"/>
          </a:p>
        </p:txBody>
      </p:sp>
      <p:sp>
        <p:nvSpPr>
          <p:cNvPr id="4" name="Footer Placeholder 3"/>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5" name="Slide Number Placeholder 4"/>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97C49CDB-A7AD-45AE-B7EC-C4EA4CAB0F0D}" type="slidenum">
              <a:rPr lang="en-GB"/>
              <a:pPr>
                <a:defRPr/>
              </a:pPr>
              <a:t>‹#›</a:t>
            </a:fld>
            <a:endParaRPr lang="en-GB"/>
          </a:p>
        </p:txBody>
      </p:sp>
    </p:spTree>
    <p:extLst>
      <p:ext uri="{BB962C8B-B14F-4D97-AF65-F5344CB8AC3E}">
        <p14:creationId xmlns:p14="http://schemas.microsoft.com/office/powerpoint/2010/main" val="38448456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5EC752FD-373F-4C1B-80FC-0FB5CAA99A1A}" type="slidenum">
              <a:rPr lang="en-GB"/>
              <a:pPr>
                <a:defRPr/>
              </a:pPr>
              <a:t>‹#›</a:t>
            </a:fld>
            <a:endParaRPr lang="en-GB"/>
          </a:p>
        </p:txBody>
      </p:sp>
    </p:spTree>
    <p:extLst>
      <p:ext uri="{BB962C8B-B14F-4D97-AF65-F5344CB8AC3E}">
        <p14:creationId xmlns:p14="http://schemas.microsoft.com/office/powerpoint/2010/main" val="1379964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0A06122-4A51-4BD8-B9CA-26EEFB2E5A25}" type="slidenum">
              <a:rPr lang="en-GB"/>
              <a:pPr>
                <a:defRPr/>
              </a:pPr>
              <a:t>‹#›</a:t>
            </a:fld>
            <a:endParaRPr lang="en-GB"/>
          </a:p>
        </p:txBody>
      </p:sp>
    </p:spTree>
    <p:extLst>
      <p:ext uri="{BB962C8B-B14F-4D97-AF65-F5344CB8AC3E}">
        <p14:creationId xmlns:p14="http://schemas.microsoft.com/office/powerpoint/2010/main" val="725654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0CEE4DAB-A6FD-4500-AE01-62900B321A1B}" type="slidenum">
              <a:rPr lang="en-GB"/>
              <a:pPr>
                <a:defRPr/>
              </a:pPr>
              <a:t>‹#›</a:t>
            </a:fld>
            <a:endParaRPr lang="en-GB"/>
          </a:p>
        </p:txBody>
      </p:sp>
    </p:spTree>
    <p:extLst>
      <p:ext uri="{BB962C8B-B14F-4D97-AF65-F5344CB8AC3E}">
        <p14:creationId xmlns:p14="http://schemas.microsoft.com/office/powerpoint/2010/main" val="38684575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3CDB1542-D3A1-43C5-9F70-06A51CB6A97D}" type="slidenum">
              <a:rPr lang="en-GB"/>
              <a:pPr>
                <a:defRPr/>
              </a:pPr>
              <a:t>‹#›</a:t>
            </a:fld>
            <a:endParaRPr lang="en-GB"/>
          </a:p>
        </p:txBody>
      </p:sp>
    </p:spTree>
    <p:extLst>
      <p:ext uri="{BB962C8B-B14F-4D97-AF65-F5344CB8AC3E}">
        <p14:creationId xmlns:p14="http://schemas.microsoft.com/office/powerpoint/2010/main" val="1304886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8EFE0075-9A16-4E95-9FA2-8A76924B59F2}" type="slidenum">
              <a:rPr lang="en-GB"/>
              <a:pPr>
                <a:defRPr/>
              </a:pPr>
              <a:t>‹#›</a:t>
            </a:fld>
            <a:endParaRPr lang="en-GB"/>
          </a:p>
        </p:txBody>
      </p:sp>
    </p:spTree>
    <p:extLst>
      <p:ext uri="{BB962C8B-B14F-4D97-AF65-F5344CB8AC3E}">
        <p14:creationId xmlns:p14="http://schemas.microsoft.com/office/powerpoint/2010/main" val="3493356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0685A5B1-7EDC-4F5D-A218-F74A19B91F8F}" type="slidenum">
              <a:rPr lang="en-GB"/>
              <a:pPr>
                <a:defRPr/>
              </a:pPr>
              <a:t>‹#›</a:t>
            </a:fld>
            <a:endParaRPr lang="en-GB"/>
          </a:p>
        </p:txBody>
      </p:sp>
    </p:spTree>
    <p:extLst>
      <p:ext uri="{BB962C8B-B14F-4D97-AF65-F5344CB8AC3E}">
        <p14:creationId xmlns:p14="http://schemas.microsoft.com/office/powerpoint/2010/main" val="3699920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51EF9928-A817-4338-A4AA-9B02B10297D5}" type="slidenum">
              <a:rPr lang="en-GB"/>
              <a:pPr>
                <a:defRPr/>
              </a:pPr>
              <a:t>‹#›</a:t>
            </a:fld>
            <a:endParaRPr lang="en-GB"/>
          </a:p>
        </p:txBody>
      </p:sp>
    </p:spTree>
    <p:extLst>
      <p:ext uri="{BB962C8B-B14F-4D97-AF65-F5344CB8AC3E}">
        <p14:creationId xmlns:p14="http://schemas.microsoft.com/office/powerpoint/2010/main" val="2890753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8B53F9A0-7F56-424F-BA5E-1C0DF9971A7A}" type="slidenum">
              <a:rPr lang="en-GB"/>
              <a:pPr>
                <a:defRPr/>
              </a:pPr>
              <a:t>‹#›</a:t>
            </a:fld>
            <a:endParaRPr lang="en-GB"/>
          </a:p>
        </p:txBody>
      </p:sp>
    </p:spTree>
    <p:extLst>
      <p:ext uri="{BB962C8B-B14F-4D97-AF65-F5344CB8AC3E}">
        <p14:creationId xmlns:p14="http://schemas.microsoft.com/office/powerpoint/2010/main" val="1042077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7D0D563-DBC7-4A02-8D28-0425E9A493D8}" type="slidenum">
              <a:rPr lang="en-GB"/>
              <a:pPr>
                <a:defRPr/>
              </a:pPr>
              <a:t>‹#›</a:t>
            </a:fld>
            <a:endParaRPr lang="en-GB"/>
          </a:p>
        </p:txBody>
      </p:sp>
    </p:spTree>
    <p:extLst>
      <p:ext uri="{BB962C8B-B14F-4D97-AF65-F5344CB8AC3E}">
        <p14:creationId xmlns:p14="http://schemas.microsoft.com/office/powerpoint/2010/main" val="40804215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6613" y="1981200"/>
            <a:ext cx="3810000" cy="4113213"/>
          </a:xfrm>
        </p:spPr>
        <p:txBody>
          <a:bodyPr/>
          <a:lstStyle/>
          <a:p>
            <a:pPr lvl="0"/>
            <a:endParaRPr lang="en-GB" noProof="0" smtClean="0"/>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7B7DDB96-0EB0-4CF1-8218-8235598FBACF}" type="slidenum">
              <a:rPr lang="en-GB"/>
              <a:pPr>
                <a:defRPr/>
              </a:pPr>
              <a:t>‹#›</a:t>
            </a:fld>
            <a:endParaRPr lang="en-GB"/>
          </a:p>
        </p:txBody>
      </p:sp>
    </p:spTree>
    <p:extLst>
      <p:ext uri="{BB962C8B-B14F-4D97-AF65-F5344CB8AC3E}">
        <p14:creationId xmlns:p14="http://schemas.microsoft.com/office/powerpoint/2010/main" val="370499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6967610F-2FF7-4492-A0D2-4A4BF670DB52}" type="datetimeFigureOut">
              <a:rPr lang="en-GB"/>
              <a:pPr>
                <a:defRPr/>
              </a:pPr>
              <a:t>22/04/2013</a:t>
            </a:fld>
            <a:endParaRPr lang="en-GB"/>
          </a:p>
        </p:txBody>
      </p:sp>
      <p:sp>
        <p:nvSpPr>
          <p:cNvPr id="3" name="Footer Placeholder 2"/>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4" name="Slide Number Placeholder 3"/>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FA162AF5-5C1F-454D-8DFE-45D917C6A2FA}" type="slidenum">
              <a:rPr lang="en-GB"/>
              <a:pPr>
                <a:defRPr/>
              </a:pPr>
              <a:t>‹#›</a:t>
            </a:fld>
            <a:endParaRPr lang="en-GB"/>
          </a:p>
        </p:txBody>
      </p:sp>
    </p:spTree>
    <p:extLst>
      <p:ext uri="{BB962C8B-B14F-4D97-AF65-F5344CB8AC3E}">
        <p14:creationId xmlns:p14="http://schemas.microsoft.com/office/powerpoint/2010/main" val="831188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08413" cy="4113213"/>
          </a:xfrm>
        </p:spPr>
        <p:txBody>
          <a:bodyPr/>
          <a:lstStyle/>
          <a:p>
            <a:pPr lvl="0"/>
            <a:endParaRPr lang="en-GB" noProof="0" smtClean="0"/>
          </a:p>
        </p:txBody>
      </p:sp>
      <p:sp>
        <p:nvSpPr>
          <p:cNvPr id="4" name="Text Placeholder 3"/>
          <p:cNvSpPr>
            <a:spLocks noGrp="1"/>
          </p:cNvSpPr>
          <p:nvPr>
            <p:ph type="body" sz="half" idx="2"/>
          </p:nvPr>
        </p:nvSpPr>
        <p:spPr>
          <a:xfrm>
            <a:off x="4646613" y="1981200"/>
            <a:ext cx="3810000"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D9162C7D-6344-4954-A2A3-982703B0F69B}" type="slidenum">
              <a:rPr lang="en-GB"/>
              <a:pPr>
                <a:defRPr/>
              </a:pPr>
              <a:t>‹#›</a:t>
            </a:fld>
            <a:endParaRPr lang="en-GB"/>
          </a:p>
        </p:txBody>
      </p:sp>
    </p:spTree>
    <p:extLst>
      <p:ext uri="{BB962C8B-B14F-4D97-AF65-F5344CB8AC3E}">
        <p14:creationId xmlns:p14="http://schemas.microsoft.com/office/powerpoint/2010/main" val="69336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DDE4434C-E929-4F41-BCE6-8A66E1B91A75}" type="datetimeFigureOut">
              <a:rPr lang="en-GB"/>
              <a:pPr>
                <a:defRPr/>
              </a:pPr>
              <a:t>22/04/2013</a:t>
            </a:fld>
            <a:endParaRPr lang="en-GB"/>
          </a:p>
        </p:txBody>
      </p:sp>
      <p:sp>
        <p:nvSpPr>
          <p:cNvPr id="6" name="Footer Placehold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6C36B69F-4D98-4705-8C92-D124C9A3C3CA}" type="slidenum">
              <a:rPr lang="en-GB"/>
              <a:pPr>
                <a:defRPr/>
              </a:pPr>
              <a:t>‹#›</a:t>
            </a:fld>
            <a:endParaRPr lang="en-GB"/>
          </a:p>
        </p:txBody>
      </p:sp>
    </p:spTree>
    <p:extLst>
      <p:ext uri="{BB962C8B-B14F-4D97-AF65-F5344CB8AC3E}">
        <p14:creationId xmlns:p14="http://schemas.microsoft.com/office/powerpoint/2010/main" val="18659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DB12D8FE-E771-4296-A74E-FEF68E5BFEB4}" type="datetimeFigureOut">
              <a:rPr lang="en-GB"/>
              <a:pPr>
                <a:defRPr/>
              </a:pPr>
              <a:t>22/04/2013</a:t>
            </a:fld>
            <a:endParaRPr lang="en-GB"/>
          </a:p>
        </p:txBody>
      </p:sp>
      <p:sp>
        <p:nvSpPr>
          <p:cNvPr id="6" name="Footer Placehold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endParaRPr lang="en-GB"/>
          </a:p>
        </p:txBody>
      </p:sp>
      <p:sp>
        <p:nvSpPr>
          <p:cNvPr id="7" name="Slide Number Placeholder 6"/>
          <p:cNvSpPr>
            <a:spLocks noGrp="1"/>
          </p:cNvSpPr>
          <p:nvPr>
            <p:ph type="sldNum" sz="quarter" idx="12"/>
          </p:nvPr>
        </p:nvSpPr>
        <p:spPr/>
        <p:txBody>
          <a:bodyPr/>
          <a:lstStyle>
            <a:lvl1pPr defTabSz="449263" fontAlgn="base">
              <a:spcBef>
                <a:spcPct val="0"/>
              </a:spcBef>
              <a:spcAft>
                <a:spcPct val="0"/>
              </a:spcAft>
              <a:buClr>
                <a:srgbClr val="000000"/>
              </a:buClr>
              <a:buSzPct val="100000"/>
              <a:buFont typeface="Times New Roman" pitchFamily="16" charset="0"/>
              <a:buNone/>
              <a:defRPr>
                <a:latin typeface="Times New Roman" pitchFamily="16" charset="0"/>
                <a:ea typeface="MS Gothic" charset="-128"/>
              </a:defRPr>
            </a:lvl1pPr>
          </a:lstStyle>
          <a:p>
            <a:pPr>
              <a:defRPr/>
            </a:pPr>
            <a:fld id="{758F70A1-6C79-4A44-AE86-77BCFF38FEC1}" type="slidenum">
              <a:rPr lang="en-GB"/>
              <a:pPr>
                <a:defRPr/>
              </a:pPr>
              <a:t>‹#›</a:t>
            </a:fld>
            <a:endParaRPr lang="en-GB"/>
          </a:p>
        </p:txBody>
      </p:sp>
    </p:spTree>
    <p:extLst>
      <p:ext uri="{BB962C8B-B14F-4D97-AF65-F5344CB8AC3E}">
        <p14:creationId xmlns:p14="http://schemas.microsoft.com/office/powerpoint/2010/main" val="17739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buClrTx/>
              <a:buSzTx/>
              <a:buFontTx/>
              <a:buNone/>
              <a:defRPr sz="1200">
                <a:solidFill>
                  <a:srgbClr val="FFFF00">
                    <a:tint val="75000"/>
                  </a:srgbClr>
                </a:solidFill>
                <a:latin typeface="Comic Sans MS"/>
                <a:ea typeface="+mn-ea"/>
              </a:defRPr>
            </a:lvl1pPr>
          </a:lstStyle>
          <a:p>
            <a:pPr>
              <a:defRPr/>
            </a:pPr>
            <a:fld id="{2ACBE958-FFB2-485E-89A5-460992721E9E}" type="datetimeFigureOut">
              <a:rPr lang="en-GB"/>
              <a:pPr>
                <a:defRPr/>
              </a:pPr>
              <a:t>22/04/2013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buClrTx/>
              <a:buSzTx/>
              <a:buFontTx/>
              <a:buNone/>
              <a:defRPr sz="1200">
                <a:solidFill>
                  <a:srgbClr val="FFFF00">
                    <a:tint val="75000"/>
                  </a:srgbClr>
                </a:solidFill>
                <a:latin typeface="Comic Sans MS"/>
                <a:ea typeface="+mn-e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buClrTx/>
              <a:buSzTx/>
              <a:buFontTx/>
              <a:buNone/>
              <a:defRPr sz="1200">
                <a:solidFill>
                  <a:srgbClr val="FFFF00">
                    <a:tint val="75000"/>
                  </a:srgbClr>
                </a:solidFill>
                <a:latin typeface="Comic Sans MS"/>
                <a:ea typeface="+mn-ea"/>
              </a:defRPr>
            </a:lvl1pPr>
          </a:lstStyle>
          <a:p>
            <a:pPr>
              <a:defRPr/>
            </a:pPr>
            <a:fld id="{6929D443-95D0-4A5B-AA02-952CA478C688}" type="slidenum">
              <a:rPr lang="en-GB"/>
              <a:pPr>
                <a:defRPr/>
              </a:pPr>
              <a:t>‹#›</a:t>
            </a:fld>
            <a:endParaRPr lang="en-GB"/>
          </a:p>
        </p:txBody>
      </p:sp>
    </p:spTree>
    <p:extLst>
      <p:ext uri="{BB962C8B-B14F-4D97-AF65-F5344CB8AC3E}">
        <p14:creationId xmlns:p14="http://schemas.microsoft.com/office/powerpoint/2010/main" val="2704672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endParaRPr lang="en-GB"/>
          </a:p>
        </p:txBody>
      </p:sp>
      <p:sp>
        <p:nvSpPr>
          <p:cNvPr id="1028" name="Rectangle 4"/>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endParaRPr lang="en-GB"/>
          </a:p>
        </p:txBody>
      </p:sp>
      <p:sp>
        <p:nvSpPr>
          <p:cNvPr id="1029" name="Rectangle 5"/>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fld id="{56DBA17E-91C6-40A7-9822-455A6D3836D9}" type="slidenum">
              <a:rPr lang="en-GB"/>
              <a:pPr defTabSz="449263" fontAlgn="base">
                <a:spcBef>
                  <a:spcPct val="0"/>
                </a:spcBef>
                <a:spcAft>
                  <a:spcPct val="0"/>
                </a:spcAft>
                <a:buClr>
                  <a:srgbClr val="000000"/>
                </a:buClr>
                <a:buSzPct val="100000"/>
                <a:defRPr/>
              </a:pPr>
              <a:t>‹#›</a:t>
            </a:fld>
            <a:endParaRPr lang="en-GB"/>
          </a:p>
        </p:txBody>
      </p:sp>
    </p:spTree>
    <p:extLst>
      <p:ext uri="{BB962C8B-B14F-4D97-AF65-F5344CB8AC3E}">
        <p14:creationId xmlns:p14="http://schemas.microsoft.com/office/powerpoint/2010/main" val="992229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a:buClrTx/>
              <a:buSzTx/>
              <a:buFontTx/>
              <a:buNone/>
              <a:defRPr sz="1400">
                <a:solidFill>
                  <a:srgbClr val="000000"/>
                </a:solidFill>
                <a:latin typeface="Arial" charset="0"/>
                <a:ea typeface="+mn-ea"/>
              </a:defRPr>
            </a:lvl1pPr>
          </a:lstStyle>
          <a:p>
            <a:pPr fontAlgn="base">
              <a:spcBef>
                <a:spcPct val="0"/>
              </a:spcBef>
              <a:spcAft>
                <a:spcPct val="0"/>
              </a:spcAft>
              <a:defRPr/>
            </a:pPr>
            <a:endParaRPr lang="en-GB"/>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buClrTx/>
              <a:buSzTx/>
              <a:buFontTx/>
              <a:buNone/>
              <a:defRPr sz="1400">
                <a:solidFill>
                  <a:srgbClr val="000000"/>
                </a:solidFill>
                <a:latin typeface="Arial" charset="0"/>
                <a:ea typeface="+mn-ea"/>
              </a:defRPr>
            </a:lvl1pPr>
          </a:lstStyle>
          <a:p>
            <a:pPr fontAlgn="base">
              <a:spcBef>
                <a:spcPct val="0"/>
              </a:spcBef>
              <a:spcAft>
                <a:spcPct val="0"/>
              </a:spcAft>
              <a:defRPr/>
            </a:pPr>
            <a:endParaRPr lang="en-GB"/>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buClrTx/>
              <a:buSzTx/>
              <a:buFontTx/>
              <a:buNone/>
              <a:defRPr sz="1400">
                <a:solidFill>
                  <a:srgbClr val="000000"/>
                </a:solidFill>
                <a:latin typeface="Arial" charset="0"/>
                <a:ea typeface="+mn-ea"/>
              </a:defRPr>
            </a:lvl1pPr>
          </a:lstStyle>
          <a:p>
            <a:pPr fontAlgn="base">
              <a:spcBef>
                <a:spcPct val="0"/>
              </a:spcBef>
              <a:spcAft>
                <a:spcPct val="0"/>
              </a:spcAft>
              <a:defRPr/>
            </a:pPr>
            <a:fld id="{18A448D2-9018-49A2-B929-91B24A6345A6}"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33953347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buClrTx/>
              <a:buSzTx/>
              <a:buFontTx/>
              <a:buNone/>
              <a:defRPr sz="1200">
                <a:solidFill>
                  <a:srgbClr val="FFFF00">
                    <a:tint val="75000"/>
                  </a:srgbClr>
                </a:solidFill>
                <a:latin typeface="Comic Sans MS"/>
                <a:ea typeface="MS Gothic" charset="-128"/>
              </a:defRPr>
            </a:lvl1pPr>
          </a:lstStyle>
          <a:p>
            <a:pPr>
              <a:defRPr/>
            </a:pPr>
            <a:fld id="{9F1168AB-FA61-4B70-998E-4DB471E65E00}" type="datetimeFigureOut">
              <a:rPr lang="en-GB"/>
              <a:pPr>
                <a:defRPr/>
              </a:pPr>
              <a:t>22/04/2013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buClrTx/>
              <a:buSzTx/>
              <a:buFontTx/>
              <a:buNone/>
              <a:defRPr sz="1200">
                <a:solidFill>
                  <a:srgbClr val="FFFF00">
                    <a:tint val="75000"/>
                  </a:srgbClr>
                </a:solidFill>
                <a:latin typeface="Comic Sans MS"/>
                <a:ea typeface="MS Gothic" charset="-128"/>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buClrTx/>
              <a:buSzTx/>
              <a:buFontTx/>
              <a:buNone/>
              <a:defRPr sz="1200">
                <a:solidFill>
                  <a:srgbClr val="FFFF00">
                    <a:tint val="75000"/>
                  </a:srgbClr>
                </a:solidFill>
                <a:latin typeface="Comic Sans MS"/>
                <a:ea typeface="MS Gothic" charset="-128"/>
              </a:defRPr>
            </a:lvl1pPr>
          </a:lstStyle>
          <a:p>
            <a:pPr>
              <a:defRPr/>
            </a:pPr>
            <a:fld id="{B32C8B99-1082-45AF-AEAC-9DBFFC12CCA1}" type="slidenum">
              <a:rPr lang="en-GB"/>
              <a:pPr>
                <a:defRPr/>
              </a:pPr>
              <a:t>‹#›</a:t>
            </a:fld>
            <a:endParaRPr lang="en-GB"/>
          </a:p>
        </p:txBody>
      </p:sp>
    </p:spTree>
    <p:extLst>
      <p:ext uri="{BB962C8B-B14F-4D97-AF65-F5344CB8AC3E}">
        <p14:creationId xmlns:p14="http://schemas.microsoft.com/office/powerpoint/2010/main" val="10105323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FBB56EE-C93A-8941-A6AA-46285CCD19BB}" type="datetimeFigureOut">
              <a:rPr lang="en-US" smtClean="0">
                <a:solidFill>
                  <a:prstClr val="black">
                    <a:tint val="75000"/>
                  </a:prstClr>
                </a:solidFill>
              </a:rPr>
              <a:pPr defTabSz="457200"/>
              <a:t>4/22/2013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40F6531-A45B-A246-9300-EF7FDB36A0EC}"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1943543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endParaRPr lang="en-GB"/>
          </a:p>
        </p:txBody>
      </p:sp>
      <p:sp>
        <p:nvSpPr>
          <p:cNvPr id="1028" name="Rectangle 4"/>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endParaRPr lang="en-GB"/>
          </a:p>
        </p:txBody>
      </p:sp>
      <p:sp>
        <p:nvSpPr>
          <p:cNvPr id="1029" name="Rectangle 5"/>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buClr>
                <a:srgbClr val="000000"/>
              </a:buClr>
              <a:buSzPct val="100000"/>
              <a:defRPr/>
            </a:pPr>
            <a:fld id="{CC56AE12-2902-4911-9A84-B62013158459}" type="slidenum">
              <a:rPr lang="en-GB"/>
              <a:pPr defTabSz="449263" fontAlgn="base">
                <a:spcBef>
                  <a:spcPct val="0"/>
                </a:spcBef>
                <a:spcAft>
                  <a:spcPct val="0"/>
                </a:spcAft>
                <a:buClr>
                  <a:srgbClr val="000000"/>
                </a:buClr>
                <a:buSzPct val="100000"/>
                <a:defRPr/>
              </a:pPr>
              <a:t>‹#›</a:t>
            </a:fld>
            <a:endParaRPr lang="en-GB"/>
          </a:p>
        </p:txBody>
      </p:sp>
    </p:spTree>
    <p:extLst>
      <p:ext uri="{BB962C8B-B14F-4D97-AF65-F5344CB8AC3E}">
        <p14:creationId xmlns:p14="http://schemas.microsoft.com/office/powerpoint/2010/main" val="40365373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6" charset="0"/>
          <a:ea typeface="MS Gothic"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Ok3ewGeSRgk"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69986" name="Title 1"/>
          <p:cNvSpPr>
            <a:spLocks noGrp="1"/>
          </p:cNvSpPr>
          <p:nvPr>
            <p:ph type="title"/>
          </p:nvPr>
        </p:nvSpPr>
        <p:spPr>
          <a:xfrm>
            <a:off x="107504" y="274638"/>
            <a:ext cx="8579296" cy="1143000"/>
          </a:xfrm>
        </p:spPr>
        <p:txBody>
          <a:bodyPr/>
          <a:lstStyle/>
          <a:p>
            <a:pPr eaLnBrk="1" hangingPunct="1"/>
            <a:r>
              <a:rPr lang="en-GB" dirty="0" smtClean="0">
                <a:solidFill>
                  <a:schemeClr val="tx2"/>
                </a:solidFill>
              </a:rPr>
              <a:t>GCSE revision</a:t>
            </a:r>
            <a:br>
              <a:rPr lang="en-GB" dirty="0" smtClean="0">
                <a:solidFill>
                  <a:schemeClr val="tx2"/>
                </a:solidFill>
              </a:rPr>
            </a:br>
            <a:r>
              <a:rPr lang="en-GB" dirty="0" smtClean="0">
                <a:solidFill>
                  <a:schemeClr val="tx2"/>
                </a:solidFill>
              </a:rPr>
              <a:t>3 </a:t>
            </a:r>
            <a:r>
              <a:rPr lang="en-GB" dirty="0" smtClean="0">
                <a:solidFill>
                  <a:schemeClr val="tx2"/>
                </a:solidFill>
              </a:rPr>
              <a:t>stages </a:t>
            </a:r>
            <a:r>
              <a:rPr lang="en-GB" dirty="0" smtClean="0">
                <a:solidFill>
                  <a:schemeClr val="tx2"/>
                </a:solidFill>
              </a:rPr>
              <a:t>and </a:t>
            </a:r>
            <a:r>
              <a:rPr lang="en-GB" dirty="0" smtClean="0">
                <a:solidFill>
                  <a:schemeClr val="tx2"/>
                </a:solidFill>
              </a:rPr>
              <a:t>features of </a:t>
            </a:r>
            <a:r>
              <a:rPr lang="en-GB" dirty="0" smtClean="0">
                <a:solidFill>
                  <a:schemeClr val="tx2"/>
                </a:solidFill>
              </a:rPr>
              <a:t>rivers</a:t>
            </a:r>
            <a:endParaRPr lang="en-GB" dirty="0" smtClean="0">
              <a:solidFill>
                <a:schemeClr val="tx2"/>
              </a:solidFill>
            </a:endParaRPr>
          </a:p>
        </p:txBody>
      </p:sp>
      <p:pic>
        <p:nvPicPr>
          <p:cNvPr id="169987" name="Picture 2" descr="http://www.geographyhigh.connectfree.co.uk/s3riversgeoghigh25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2875"/>
            <a:ext cx="5832475"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42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FEFEFE"/>
            </a:gs>
            <a:gs pos="100000">
              <a:srgbClr val="CCECFF"/>
            </a:gs>
          </a:gsLst>
          <a:lin ang="13500000" scaled="1"/>
        </a:gra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85800" y="-77788"/>
            <a:ext cx="7772400" cy="763588"/>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smtClean="0">
                <a:solidFill>
                  <a:srgbClr val="000099"/>
                </a:solidFill>
                <a:effectLst>
                  <a:outerShdw blurRad="38100" dist="38100" dir="2700000" algn="tl">
                    <a:srgbClr val="000000"/>
                  </a:outerShdw>
                </a:effectLst>
              </a:rPr>
              <a:t>Processes of Erosion</a:t>
            </a:r>
          </a:p>
        </p:txBody>
      </p:sp>
      <p:sp>
        <p:nvSpPr>
          <p:cNvPr id="12290" name="Text Box 2"/>
          <p:cNvSpPr txBox="1">
            <a:spLocks noChangeArrowheads="1"/>
          </p:cNvSpPr>
          <p:nvPr/>
        </p:nvSpPr>
        <p:spPr bwMode="auto">
          <a:xfrm>
            <a:off x="0" y="838200"/>
            <a:ext cx="41910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2500"/>
              </a:spcBef>
              <a:spcAft>
                <a:spcPct val="0"/>
              </a:spcAft>
              <a:buClr>
                <a:srgbClr val="000000"/>
              </a:buClr>
              <a:buSzPct val="100000"/>
              <a:buFont typeface="Times New Roman" pitchFamily="16" charset="0"/>
              <a:buNone/>
              <a:defRPr/>
            </a:pPr>
            <a:r>
              <a:rPr lang="en-GB" sz="4000" b="1" u="sng" smtClean="0">
                <a:solidFill>
                  <a:srgbClr val="FF0000"/>
                </a:solidFill>
                <a:effectLst>
                  <a:outerShdw blurRad="38100" dist="38100" dir="2700000" algn="tl">
                    <a:srgbClr val="000000"/>
                  </a:outerShdw>
                </a:effectLst>
              </a:rPr>
              <a:t>Corrosion</a:t>
            </a:r>
          </a:p>
        </p:txBody>
      </p:sp>
      <p:sp>
        <p:nvSpPr>
          <p:cNvPr id="12291" name="Text Box 3"/>
          <p:cNvSpPr txBox="1">
            <a:spLocks noChangeArrowheads="1"/>
          </p:cNvSpPr>
          <p:nvPr/>
        </p:nvSpPr>
        <p:spPr bwMode="auto">
          <a:xfrm>
            <a:off x="0" y="1600200"/>
            <a:ext cx="91440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defTabSz="449263" eaLnBrk="1" fontAlgn="base" hangingPunct="1">
              <a:spcBef>
                <a:spcPts val="1750"/>
              </a:spcBef>
              <a:spcAft>
                <a:spcPct val="0"/>
              </a:spcAft>
              <a:buClr>
                <a:srgbClr val="000000"/>
              </a:buClr>
              <a:buSzPct val="100000"/>
              <a:buFont typeface="Times New Roman" pitchFamily="18" charset="0"/>
              <a:buNone/>
            </a:pPr>
            <a:r>
              <a:rPr lang="en-GB" sz="2800">
                <a:solidFill>
                  <a:srgbClr val="000000"/>
                </a:solidFill>
              </a:rPr>
              <a:t>River water sometimes causes some rock to slowly dissolve. (e.g. limestone dissolves in slightly acid water and is carried away in solution (as a liquid) as calcium hydrogen carbonate).</a:t>
            </a:r>
          </a:p>
        </p:txBody>
      </p:sp>
      <p:sp>
        <p:nvSpPr>
          <p:cNvPr id="12292" name="Text Box 4"/>
          <p:cNvSpPr txBox="1">
            <a:spLocks noChangeArrowheads="1"/>
          </p:cNvSpPr>
          <p:nvPr/>
        </p:nvSpPr>
        <p:spPr bwMode="auto">
          <a:xfrm>
            <a:off x="0" y="2895600"/>
            <a:ext cx="2819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2500"/>
              </a:spcBef>
              <a:spcAft>
                <a:spcPct val="0"/>
              </a:spcAft>
              <a:buClr>
                <a:srgbClr val="000000"/>
              </a:buClr>
              <a:buSzPct val="100000"/>
              <a:buFont typeface="Times New Roman" pitchFamily="16" charset="0"/>
              <a:buNone/>
              <a:defRPr/>
            </a:pPr>
            <a:r>
              <a:rPr lang="en-GB" sz="4000" b="1" u="sng" smtClean="0">
                <a:solidFill>
                  <a:srgbClr val="FF0000"/>
                </a:solidFill>
                <a:effectLst>
                  <a:outerShdw blurRad="38100" dist="38100" dir="2700000" algn="tl">
                    <a:srgbClr val="000000"/>
                  </a:outerShdw>
                </a:effectLst>
              </a:rPr>
              <a:t>Attrition</a:t>
            </a:r>
          </a:p>
        </p:txBody>
      </p:sp>
      <p:sp>
        <p:nvSpPr>
          <p:cNvPr id="12293" name="Text Box 5"/>
          <p:cNvSpPr txBox="1">
            <a:spLocks noChangeArrowheads="1"/>
          </p:cNvSpPr>
          <p:nvPr/>
        </p:nvSpPr>
        <p:spPr bwMode="auto">
          <a:xfrm>
            <a:off x="0" y="3886200"/>
            <a:ext cx="8534400"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defTabSz="449263" eaLnBrk="1" fontAlgn="base" hangingPunct="1">
              <a:spcBef>
                <a:spcPts val="1750"/>
              </a:spcBef>
              <a:spcAft>
                <a:spcPct val="0"/>
              </a:spcAft>
              <a:buClr>
                <a:srgbClr val="000000"/>
              </a:buClr>
              <a:buSzPct val="100000"/>
              <a:buFont typeface="Times New Roman" pitchFamily="18" charset="0"/>
              <a:buNone/>
            </a:pPr>
            <a:r>
              <a:rPr lang="en-GB" sz="2800">
                <a:solidFill>
                  <a:srgbClr val="000000"/>
                </a:solidFill>
              </a:rPr>
              <a:t>The pebbles and small rocks being carried by the river- the load- collide and rub against each other, breaking up into smaller and smaller pieces. The rough edges become smooth, forming smaller rounded material. Eventually the particles are reduced to sand and silt-sized particles</a:t>
            </a:r>
          </a:p>
        </p:txBody>
      </p:sp>
    </p:spTree>
    <p:extLst>
      <p:ext uri="{BB962C8B-B14F-4D97-AF65-F5344CB8AC3E}">
        <p14:creationId xmlns:p14="http://schemas.microsoft.com/office/powerpoint/2010/main" val="1655798836"/>
      </p:ext>
    </p:extLst>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12290"/>
                                        </p:tgtEl>
                                        <p:attrNameLst>
                                          <p:attrName>style.visibility</p:attrName>
                                        </p:attrNameLst>
                                      </p:cBhvr>
                                      <p:to>
                                        <p:strVal val="visible"/>
                                      </p:to>
                                    </p:set>
                                    <p:animEffect transition="in" filter="wipe(right)">
                                      <p:cBhvr additive="repl">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2291"/>
                                        </p:tgtEl>
                                        <p:attrNameLst>
                                          <p:attrName>style.visibility</p:attrName>
                                        </p:attrNameLst>
                                      </p:cBhvr>
                                      <p:to>
                                        <p:strVal val="visible"/>
                                      </p:to>
                                    </p:set>
                                    <p:animEffect transition="in" filter="dissolve">
                                      <p:cBhvr additive="repl">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additive="repl">
                                        <p:cTn id="16" dur="1" fill="hold">
                                          <p:stCondLst>
                                            <p:cond delay="0"/>
                                          </p:stCondLst>
                                        </p:cTn>
                                        <p:tgtEl>
                                          <p:spTgt spid="12292"/>
                                        </p:tgtEl>
                                        <p:attrNameLst>
                                          <p:attrName>style.visibility</p:attrName>
                                        </p:attrNameLst>
                                      </p:cBhvr>
                                      <p:to>
                                        <p:strVal val="visible"/>
                                      </p:to>
                                    </p:set>
                                    <p:animEffect transition="in" filter="wipe(right)">
                                      <p:cBhvr additive="repl">
                                        <p:cTn id="17" dur="500"/>
                                        <p:tgtEl>
                                          <p:spTgt spid="122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12293"/>
                                        </p:tgtEl>
                                        <p:attrNameLst>
                                          <p:attrName>style.visibility</p:attrName>
                                        </p:attrNameLst>
                                      </p:cBhvr>
                                      <p:to>
                                        <p:strVal val="visible"/>
                                      </p:to>
                                    </p:set>
                                    <p:animEffect transition="in" filter="dissolve">
                                      <p:cBhvr additive="repl">
                                        <p:cTn id="2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F7D9FC8C-5611-4D35-9A93-6D8D63C55AB5}"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22/04/2013</a:t>
            </a:fld>
            <a:endParaRPr lang="en-GB" sz="1400" smtClean="0">
              <a:solidFill>
                <a:srgbClr val="000000"/>
              </a:solidFill>
              <a:ea typeface="Arial Unicode MS" pitchFamily="34" charset="-128"/>
              <a:cs typeface="Arial Unicode MS" pitchFamily="34" charset="-128"/>
            </a:endParaRPr>
          </a:p>
        </p:txBody>
      </p:sp>
      <p:sp>
        <p:nvSpPr>
          <p:cNvPr id="185347" name="Title 1"/>
          <p:cNvSpPr>
            <a:spLocks noGrp="1"/>
          </p:cNvSpPr>
          <p:nvPr>
            <p:ph type="title" idx="4294967295"/>
          </p:nvPr>
        </p:nvSpPr>
        <p:spPr>
          <a:xfrm>
            <a:off x="285750" y="0"/>
            <a:ext cx="8572500" cy="1071563"/>
          </a:xfrm>
        </p:spPr>
        <p:txBody>
          <a:bodyPr/>
          <a:lstStyle/>
          <a:p>
            <a:pPr eaLnBrk="1" hangingPunct="1">
              <a:buSzPct val="45000"/>
              <a:buFont typeface="StarSymbol"/>
              <a:buNone/>
            </a:pPr>
            <a:r>
              <a:rPr lang="en-GB" sz="2800" smtClean="0">
                <a:latin typeface="AR ESSENCE"/>
              </a:rPr>
              <a:t>In your table groups write down answers to these questions on an upper course photograph</a:t>
            </a:r>
          </a:p>
        </p:txBody>
      </p:sp>
      <p:sp>
        <p:nvSpPr>
          <p:cNvPr id="3" name="Subtitle 2"/>
          <p:cNvSpPr/>
          <p:nvPr/>
        </p:nvSpPr>
        <p:spPr>
          <a:xfrm>
            <a:off x="4429125" y="1214438"/>
            <a:ext cx="4500563" cy="52863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How steep are the slopes?</a:t>
            </a: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How wide is the channel?</a:t>
            </a: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What is the bed load like?</a:t>
            </a:r>
          </a:p>
          <a:p>
            <a:pPr defTabSz="449263" fontAlgn="base">
              <a:spcBef>
                <a:spcPct val="0"/>
              </a:spcBef>
              <a:spcAft>
                <a:spcPct val="0"/>
              </a:spcAft>
              <a:buClr>
                <a:srgbClr val="000000"/>
              </a:buClr>
              <a:buSzPct val="100000"/>
              <a:buFont typeface="Times New Roman" pitchFamily="16" charset="0"/>
              <a:buNone/>
              <a:defRPr/>
            </a:pPr>
            <a:endParaRPr lang="en-GB">
              <a:solidFill>
                <a:srgbClr val="4F6228"/>
              </a:solidFill>
              <a:latin typeface="Calibri" pitchFamily="18"/>
              <a:ea typeface="Arial Unicode MS" pitchFamily="2"/>
              <a:cs typeface="Tahoma" pitchFamily="2"/>
            </a:endParaRP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What are these?</a:t>
            </a: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Where has most of the erosion happened here?</a:t>
            </a:r>
          </a:p>
          <a:p>
            <a:pPr defTabSz="449263" fontAlgn="base">
              <a:spcBef>
                <a:spcPct val="0"/>
              </a:spcBef>
              <a:spcAft>
                <a:spcPct val="0"/>
              </a:spcAft>
              <a:buClr>
                <a:srgbClr val="000000"/>
              </a:buClr>
              <a:buSzPct val="100000"/>
              <a:buFont typeface="Times New Roman" pitchFamily="16" charset="0"/>
              <a:buNone/>
              <a:defRPr/>
            </a:pPr>
            <a:r>
              <a:rPr lang="en-GB">
                <a:solidFill>
                  <a:srgbClr val="4F6228"/>
                </a:solidFill>
                <a:latin typeface="Calibri" pitchFamily="18"/>
                <a:ea typeface="Arial Unicode MS" pitchFamily="2"/>
                <a:cs typeface="Tahoma" pitchFamily="2"/>
              </a:rPr>
              <a:t>How fast is the water moving?</a:t>
            </a:r>
          </a:p>
        </p:txBody>
      </p:sp>
      <p:pic>
        <p:nvPicPr>
          <p:cNvPr id="1853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00"/>
            <a:ext cx="44291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5350" name="Straight Arrow Connector 5"/>
          <p:cNvCxnSpPr>
            <a:cxnSpLocks noChangeShapeType="1"/>
          </p:cNvCxnSpPr>
          <p:nvPr/>
        </p:nvCxnSpPr>
        <p:spPr bwMode="auto">
          <a:xfrm flipH="1">
            <a:off x="1714500" y="4071938"/>
            <a:ext cx="3571875" cy="1428750"/>
          </a:xfrm>
          <a:prstGeom prst="bentConnector3">
            <a:avLst>
              <a:gd name="adj1" fmla="val 50000"/>
            </a:avLst>
          </a:prstGeom>
          <a:noFill/>
          <a:ln w="34920">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85351" name="Straight Arrow Connector 6"/>
          <p:cNvCxnSpPr>
            <a:cxnSpLocks noChangeShapeType="1"/>
          </p:cNvCxnSpPr>
          <p:nvPr/>
        </p:nvCxnSpPr>
        <p:spPr bwMode="auto">
          <a:xfrm flipH="1" flipV="1">
            <a:off x="2286000" y="3429000"/>
            <a:ext cx="3000375" cy="500063"/>
          </a:xfrm>
          <a:prstGeom prst="bentConnector3">
            <a:avLst>
              <a:gd name="adj1" fmla="val 50000"/>
            </a:avLst>
          </a:prstGeom>
          <a:noFill/>
          <a:ln w="34920">
            <a:solidFill>
              <a:srgbClr val="000000"/>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5776787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GB" smtClean="0"/>
              <a:t>The Middle Course</a:t>
            </a:r>
          </a:p>
        </p:txBody>
      </p:sp>
      <p:sp>
        <p:nvSpPr>
          <p:cNvPr id="201731" name="Rectangle 3"/>
          <p:cNvSpPr>
            <a:spLocks noGrp="1" noChangeArrowheads="1"/>
          </p:cNvSpPr>
          <p:nvPr>
            <p:ph type="body" idx="1"/>
          </p:nvPr>
        </p:nvSpPr>
        <p:spPr>
          <a:xfrm>
            <a:off x="468313" y="1600200"/>
            <a:ext cx="8675687" cy="4525963"/>
          </a:xfrm>
        </p:spPr>
        <p:txBody>
          <a:bodyPr/>
          <a:lstStyle/>
          <a:p>
            <a:pPr eaLnBrk="1" hangingPunct="1">
              <a:buFontTx/>
              <a:buNone/>
            </a:pPr>
            <a:r>
              <a:rPr lang="en-GB" u="sng" dirty="0" smtClean="0"/>
              <a:t>Learning Objective</a:t>
            </a:r>
          </a:p>
          <a:p>
            <a:pPr eaLnBrk="1" hangingPunct="1"/>
            <a:r>
              <a:rPr lang="en-GB" dirty="0" smtClean="0"/>
              <a:t>To know the 4 ways a river transports its load.</a:t>
            </a:r>
          </a:p>
          <a:p>
            <a:pPr eaLnBrk="1" hangingPunct="1"/>
            <a:endParaRPr lang="en-GB" dirty="0" smtClean="0"/>
          </a:p>
          <a:p>
            <a:pPr eaLnBrk="1" hangingPunct="1">
              <a:buFontTx/>
              <a:buNone/>
            </a:pPr>
            <a:r>
              <a:rPr lang="en-GB" u="sng" dirty="0" smtClean="0"/>
              <a:t>Success Criteria</a:t>
            </a:r>
          </a:p>
          <a:p>
            <a:pPr eaLnBrk="1" hangingPunct="1"/>
            <a:r>
              <a:rPr lang="en-GB" dirty="0" smtClean="0"/>
              <a:t>I can explain river transport and apply key vocabulary. </a:t>
            </a:r>
          </a:p>
        </p:txBody>
      </p:sp>
    </p:spTree>
    <p:extLst>
      <p:ext uri="{BB962C8B-B14F-4D97-AF65-F5344CB8AC3E}">
        <p14:creationId xmlns:p14="http://schemas.microsoft.com/office/powerpoint/2010/main" val="428780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pPr eaLnBrk="1" hangingPunct="1"/>
            <a:r>
              <a:rPr lang="en-GB" smtClean="0"/>
              <a:t>Transportation</a:t>
            </a:r>
          </a:p>
        </p:txBody>
      </p:sp>
      <p:sp>
        <p:nvSpPr>
          <p:cNvPr id="205827" name="Content Placeholder 2"/>
          <p:cNvSpPr>
            <a:spLocks noGrp="1"/>
          </p:cNvSpPr>
          <p:nvPr>
            <p:ph idx="1"/>
          </p:nvPr>
        </p:nvSpPr>
        <p:spPr/>
        <p:txBody>
          <a:bodyPr/>
          <a:lstStyle/>
          <a:p>
            <a:pPr eaLnBrk="1" hangingPunct="1"/>
            <a:endParaRPr lang="en-US" smtClean="0"/>
          </a:p>
        </p:txBody>
      </p:sp>
      <p:pic>
        <p:nvPicPr>
          <p:cNvPr id="205828" name="Picture 2" descr="Transport of material in a 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849630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862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GB" b="1" smtClean="0"/>
              <a:t>Traction</a:t>
            </a:r>
          </a:p>
        </p:txBody>
      </p:sp>
      <p:sp>
        <p:nvSpPr>
          <p:cNvPr id="11267" name="Rectangle 3"/>
          <p:cNvSpPr>
            <a:spLocks noChangeArrowheads="1"/>
          </p:cNvSpPr>
          <p:nvPr/>
        </p:nvSpPr>
        <p:spPr bwMode="auto">
          <a:xfrm>
            <a:off x="395288" y="4221163"/>
            <a:ext cx="8305800" cy="228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6000" b="1">
              <a:solidFill>
                <a:srgbClr val="000000"/>
              </a:solidFill>
              <a:latin typeface="Times New Roman" pitchFamily="16" charset="0"/>
              <a:ea typeface="MS Gothic" pitchFamily="49" charset="-128"/>
            </a:endParaRPr>
          </a:p>
        </p:txBody>
      </p:sp>
      <p:sp>
        <p:nvSpPr>
          <p:cNvPr id="11268" name="Line 4"/>
          <p:cNvSpPr>
            <a:spLocks noChangeShapeType="1"/>
          </p:cNvSpPr>
          <p:nvPr/>
        </p:nvSpPr>
        <p:spPr bwMode="auto">
          <a:xfrm>
            <a:off x="381000" y="6477000"/>
            <a:ext cx="8305800" cy="0"/>
          </a:xfrm>
          <a:prstGeom prst="line">
            <a:avLst/>
          </a:prstGeom>
          <a:noFill/>
          <a:ln w="762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1269" name="Freeform 5"/>
          <p:cNvSpPr>
            <a:spLocks/>
          </p:cNvSpPr>
          <p:nvPr/>
        </p:nvSpPr>
        <p:spPr bwMode="auto">
          <a:xfrm>
            <a:off x="395288" y="5373688"/>
            <a:ext cx="1082675" cy="1008062"/>
          </a:xfrm>
          <a:custGeom>
            <a:avLst/>
            <a:gdLst>
              <a:gd name="T0" fmla="*/ 72 w 682"/>
              <a:gd name="T1" fmla="*/ 466 h 499"/>
              <a:gd name="T2" fmla="*/ 0 w 682"/>
              <a:gd name="T3" fmla="*/ 394 h 499"/>
              <a:gd name="T4" fmla="*/ 1 w 682"/>
              <a:gd name="T5" fmla="*/ 136 h 499"/>
              <a:gd name="T6" fmla="*/ 183 w 682"/>
              <a:gd name="T7" fmla="*/ 0 h 499"/>
              <a:gd name="T8" fmla="*/ 410 w 682"/>
              <a:gd name="T9" fmla="*/ 0 h 499"/>
              <a:gd name="T10" fmla="*/ 682 w 682"/>
              <a:gd name="T11" fmla="*/ 136 h 499"/>
              <a:gd name="T12" fmla="*/ 682 w 682"/>
              <a:gd name="T13" fmla="*/ 318 h 499"/>
              <a:gd name="T14" fmla="*/ 546 w 682"/>
              <a:gd name="T15" fmla="*/ 408 h 499"/>
              <a:gd name="T16" fmla="*/ 138 w 682"/>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99">
                <a:moveTo>
                  <a:pt x="72" y="466"/>
                </a:moveTo>
                <a:cubicBezTo>
                  <a:pt x="46" y="428"/>
                  <a:pt x="30" y="424"/>
                  <a:pt x="0" y="394"/>
                </a:cubicBezTo>
                <a:lnTo>
                  <a:pt x="1" y="136"/>
                </a:lnTo>
                <a:lnTo>
                  <a:pt x="183" y="0"/>
                </a:lnTo>
                <a:lnTo>
                  <a:pt x="410" y="0"/>
                </a:lnTo>
                <a:lnTo>
                  <a:pt x="682" y="136"/>
                </a:lnTo>
                <a:lnTo>
                  <a:pt x="682" y="318"/>
                </a:lnTo>
                <a:lnTo>
                  <a:pt x="546" y="408"/>
                </a:lnTo>
                <a:lnTo>
                  <a:pt x="138" y="499"/>
                </a:lnTo>
              </a:path>
            </a:pathLst>
          </a:custGeom>
          <a:solidFill>
            <a:srgbClr val="996600"/>
          </a:solidFill>
          <a:ln w="9525">
            <a:solidFill>
              <a:srgbClr val="99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1270" name="Text Box 6"/>
          <p:cNvSpPr txBox="1">
            <a:spLocks noChangeArrowheads="1"/>
          </p:cNvSpPr>
          <p:nvPr/>
        </p:nvSpPr>
        <p:spPr bwMode="auto">
          <a:xfrm>
            <a:off x="1692275" y="1773238"/>
            <a:ext cx="54721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GB" sz="2400" b="1">
                <a:solidFill>
                  <a:srgbClr val="000000"/>
                </a:solidFill>
                <a:ea typeface="MS Gothic" pitchFamily="49" charset="-128"/>
              </a:rPr>
              <a:t>Heavy rocks and boulders are rolled along the river bed.  Happens most in times of flood, when the current is strongest.  </a:t>
            </a:r>
          </a:p>
        </p:txBody>
      </p:sp>
      <p:sp>
        <p:nvSpPr>
          <p:cNvPr id="11271" name="Line 7"/>
          <p:cNvSpPr>
            <a:spLocks noChangeShapeType="1"/>
          </p:cNvSpPr>
          <p:nvPr/>
        </p:nvSpPr>
        <p:spPr bwMode="auto">
          <a:xfrm>
            <a:off x="395288" y="4868863"/>
            <a:ext cx="1368425"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1272" name="Rectangle 8"/>
          <p:cNvSpPr>
            <a:spLocks noChangeArrowheads="1"/>
          </p:cNvSpPr>
          <p:nvPr/>
        </p:nvSpPr>
        <p:spPr bwMode="auto">
          <a:xfrm>
            <a:off x="0" y="4076700"/>
            <a:ext cx="395288"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11273" name="Rectangle 9"/>
          <p:cNvSpPr>
            <a:spLocks noChangeArrowheads="1"/>
          </p:cNvSpPr>
          <p:nvPr/>
        </p:nvSpPr>
        <p:spPr bwMode="auto">
          <a:xfrm>
            <a:off x="8748713" y="4076700"/>
            <a:ext cx="395287"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Tree>
    <p:extLst>
      <p:ext uri="{BB962C8B-B14F-4D97-AF65-F5344CB8AC3E}">
        <p14:creationId xmlns:p14="http://schemas.microsoft.com/office/powerpoint/2010/main" val="1465662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fill="hold" nodeType="clickEffect">
                                  <p:stCondLst>
                                    <p:cond delay="0"/>
                                  </p:stCondLst>
                                  <p:childTnLst>
                                    <p:animRot by="21600000">
                                      <p:cBhvr>
                                        <p:cTn id="6" dur="5000" fill="hold"/>
                                        <p:tgtEl>
                                          <p:spTgt spid="11269"/>
                                        </p:tgtEl>
                                        <p:attrNameLst>
                                          <p:attrName>r</p:attrName>
                                        </p:attrNameLst>
                                      </p:cBhvr>
                                    </p:animRot>
                                  </p:childTnLst>
                                </p:cTn>
                              </p:par>
                              <p:par>
                                <p:cTn id="7" presetID="63" presetClass="path" presetSubtype="0" repeatCount="indefinite" accel="50000" fill="hold" nodeType="withEffect">
                                  <p:stCondLst>
                                    <p:cond delay="0"/>
                                  </p:stCondLst>
                                  <p:childTnLst>
                                    <p:animMotion origin="layout" path="M -0.10243 -4.44444E-6 L 0.89757 -4.44444E-6 " pathEditMode="relative" rAng="0" ptsTypes="AA">
                                      <p:cBhvr>
                                        <p:cTn id="8" dur="5000" fill="hold"/>
                                        <p:tgtEl>
                                          <p:spTgt spid="11269"/>
                                        </p:tgtEl>
                                        <p:attrNameLst>
                                          <p:attrName>ppt_x</p:attrName>
                                          <p:attrName>ppt_y</p:attrName>
                                        </p:attrNameLst>
                                      </p:cBhvr>
                                      <p:rCtr x="50000" y="0"/>
                                    </p:animMotion>
                                  </p:childTnLst>
                                </p:cTn>
                              </p:par>
                              <p:par>
                                <p:cTn id="9" presetID="63" presetClass="path" presetSubtype="0" repeatCount="indefinite" fill="hold" nodeType="withEffect">
                                  <p:stCondLst>
                                    <p:cond delay="0"/>
                                  </p:stCondLst>
                                  <p:childTnLst>
                                    <p:animMotion origin="layout" path="M 4.44444E-6 -3.7037E-6 L 0.72847 -3.7037E-6 " pathEditMode="relative" rAng="0" ptsTypes="AA">
                                      <p:cBhvr>
                                        <p:cTn id="10" dur="2000" fill="hold"/>
                                        <p:tgtEl>
                                          <p:spTgt spid="11271"/>
                                        </p:tgtEl>
                                        <p:attrNameLst>
                                          <p:attrName>ppt_x</p:attrName>
                                          <p:attrName>ppt_y</p:attrName>
                                        </p:attrNameLst>
                                      </p:cBhvr>
                                      <p:rCtr x="364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r>
              <a:rPr lang="en-GB" b="1" smtClean="0"/>
              <a:t>Saltation.</a:t>
            </a:r>
          </a:p>
        </p:txBody>
      </p:sp>
      <p:sp>
        <p:nvSpPr>
          <p:cNvPr id="20483" name="Rectangle 3"/>
          <p:cNvSpPr>
            <a:spLocks noChangeArrowheads="1"/>
          </p:cNvSpPr>
          <p:nvPr/>
        </p:nvSpPr>
        <p:spPr bwMode="auto">
          <a:xfrm>
            <a:off x="395288" y="4221163"/>
            <a:ext cx="8305800" cy="228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20484" name="Line 4"/>
          <p:cNvSpPr>
            <a:spLocks noChangeShapeType="1"/>
          </p:cNvSpPr>
          <p:nvPr/>
        </p:nvSpPr>
        <p:spPr bwMode="auto">
          <a:xfrm>
            <a:off x="381000" y="6477000"/>
            <a:ext cx="8305800" cy="0"/>
          </a:xfrm>
          <a:prstGeom prst="line">
            <a:avLst/>
          </a:prstGeom>
          <a:noFill/>
          <a:ln w="762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20485" name="Oval 5"/>
          <p:cNvSpPr>
            <a:spLocks noChangeArrowheads="1"/>
          </p:cNvSpPr>
          <p:nvPr/>
        </p:nvSpPr>
        <p:spPr bwMode="auto">
          <a:xfrm>
            <a:off x="395288" y="6165850"/>
            <a:ext cx="381000" cy="228600"/>
          </a:xfrm>
          <a:prstGeom prst="ellipse">
            <a:avLst/>
          </a:prstGeom>
          <a:solidFill>
            <a:srgbClr val="99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20486" name="Oval 6"/>
          <p:cNvSpPr>
            <a:spLocks noChangeArrowheads="1"/>
          </p:cNvSpPr>
          <p:nvPr/>
        </p:nvSpPr>
        <p:spPr bwMode="auto">
          <a:xfrm rot="3838225">
            <a:off x="750888" y="6169025"/>
            <a:ext cx="381000" cy="228600"/>
          </a:xfrm>
          <a:prstGeom prst="ellipse">
            <a:avLst/>
          </a:prstGeom>
          <a:solidFill>
            <a:srgbClr val="99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20487" name="Oval 7"/>
          <p:cNvSpPr>
            <a:spLocks noChangeArrowheads="1"/>
          </p:cNvSpPr>
          <p:nvPr/>
        </p:nvSpPr>
        <p:spPr bwMode="auto">
          <a:xfrm>
            <a:off x="539750" y="6092825"/>
            <a:ext cx="381000" cy="228600"/>
          </a:xfrm>
          <a:prstGeom prst="ellipse">
            <a:avLst/>
          </a:prstGeom>
          <a:solidFill>
            <a:srgbClr val="99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20488" name="Text Box 8"/>
          <p:cNvSpPr txBox="1">
            <a:spLocks noChangeArrowheads="1"/>
          </p:cNvSpPr>
          <p:nvPr/>
        </p:nvSpPr>
        <p:spPr bwMode="auto">
          <a:xfrm>
            <a:off x="533400" y="2057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endParaRPr lang="en-GB" sz="2400">
              <a:solidFill>
                <a:srgbClr val="000000"/>
              </a:solidFill>
              <a:latin typeface="Times New Roman" pitchFamily="16" charset="0"/>
              <a:ea typeface="MS Gothic" pitchFamily="49" charset="-128"/>
            </a:endParaRPr>
          </a:p>
        </p:txBody>
      </p:sp>
      <p:sp>
        <p:nvSpPr>
          <p:cNvPr id="20489" name="Text Box 9"/>
          <p:cNvSpPr txBox="1">
            <a:spLocks noChangeArrowheads="1"/>
          </p:cNvSpPr>
          <p:nvPr/>
        </p:nvSpPr>
        <p:spPr bwMode="auto">
          <a:xfrm>
            <a:off x="2268538" y="1628775"/>
            <a:ext cx="439261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GB" sz="2400" b="1">
                <a:solidFill>
                  <a:srgbClr val="000000"/>
                </a:solidFill>
                <a:ea typeface="MS Gothic" pitchFamily="49" charset="-128"/>
              </a:rPr>
              <a:t>Small stones and pebbles are ‘bounced’ along the river bed.  Saltation can take place when the river flow is less than that needed for ‘Traction’ to take place.</a:t>
            </a:r>
          </a:p>
        </p:txBody>
      </p:sp>
      <p:sp>
        <p:nvSpPr>
          <p:cNvPr id="20490" name="Line 10"/>
          <p:cNvSpPr>
            <a:spLocks noChangeShapeType="1"/>
          </p:cNvSpPr>
          <p:nvPr/>
        </p:nvSpPr>
        <p:spPr bwMode="auto">
          <a:xfrm>
            <a:off x="395288" y="4868863"/>
            <a:ext cx="1368425"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20491" name="Rectangle 11"/>
          <p:cNvSpPr>
            <a:spLocks noChangeArrowheads="1"/>
          </p:cNvSpPr>
          <p:nvPr/>
        </p:nvSpPr>
        <p:spPr bwMode="auto">
          <a:xfrm>
            <a:off x="0" y="4076700"/>
            <a:ext cx="395288"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20492" name="Rectangle 12"/>
          <p:cNvSpPr>
            <a:spLocks noChangeArrowheads="1"/>
          </p:cNvSpPr>
          <p:nvPr/>
        </p:nvSpPr>
        <p:spPr bwMode="auto">
          <a:xfrm>
            <a:off x="8748713" y="4076700"/>
            <a:ext cx="395287"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Tree>
    <p:extLst>
      <p:ext uri="{BB962C8B-B14F-4D97-AF65-F5344CB8AC3E}">
        <p14:creationId xmlns:p14="http://schemas.microsoft.com/office/powerpoint/2010/main" val="2879356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grpId="0" nodeType="clickEffect">
                                  <p:stCondLst>
                                    <p:cond delay="0"/>
                                  </p:stCondLst>
                                  <p:childTnLst>
                                    <p:animMotion origin="layout" path="M -0.06406 -0.01435 C -0.03159 -0.04329 0.00104 -0.0713 0.02917 -0.06921 C 0.05729 -0.0669 0.07917 -0.00255 0.10417 -0.00046 C 0.12917 0.00139 0.154 -0.05555 0.179 -0.05555 C 0.204 -0.05555 0.22917 -0.00046 0.25365 -0.00046 C 0.279 -0.00046 0.30087 -0.05555 0.329 -0.05555 C 0.35712 -0.05555 0.39462 -0.00509 0.42257 -0.00046 C 0.4507 0.00417 0.47865 -0.02824 0.4974 -0.02824 C 0.51615 -0.02824 0.51302 0.00139 0.5349 -0.00046 C 0.5566 -0.00255 0.60018 -0.03912 0.6283 -0.04167 C 0.65643 -0.04398 0.6783 -0.01204 0.70313 -0.01435 C 0.72813 -0.0169 0.75191 -0.05555 0.7783 -0.05555 C 0.80452 -0.05555 0.84063 -0.0169 0.8625 -0.01435 C 0.8842 -0.01204 0.88907 -0.04167 0.9092 -0.04167 C 0.92952 -0.04167 0.97188 -0.01898 0.98438 -0.01435 " pathEditMode="relative" rAng="0" ptsTypes="aaaaaaaaaaaaaaA">
                                      <p:cBhvr>
                                        <p:cTn id="6" dur="5000" fill="hold"/>
                                        <p:tgtEl>
                                          <p:spTgt spid="20485"/>
                                        </p:tgtEl>
                                        <p:attrNameLst>
                                          <p:attrName>ppt_x</p:attrName>
                                          <p:attrName>ppt_y</p:attrName>
                                        </p:attrNameLst>
                                      </p:cBhvr>
                                      <p:rCtr x="52413" y="-1921"/>
                                    </p:animMotion>
                                  </p:childTnLst>
                                </p:cTn>
                              </p:par>
                              <p:par>
                                <p:cTn id="7" presetID="0" presetClass="path" presetSubtype="0" repeatCount="indefinite" accel="50000" decel="50000" fill="hold" grpId="0" nodeType="withEffect">
                                  <p:stCondLst>
                                    <p:cond delay="0"/>
                                  </p:stCondLst>
                                  <p:childTnLst>
                                    <p:animMotion origin="layout" path="M -0.10295 -0.02453 C -0.0717 -0.04027 -0.03993 -0.05625 -0.0158 -0.05787 C 0.00851 -0.05926 0.02639 -0.0449 0.04254 -0.03564 C 0.05833 -0.02639 0.06181 -0.00023 0.08143 -0.00231 C 0.1007 -0.00439 0.13177 -0.04676 0.15903 -0.04676 C 0.18646 -0.04676 0.21424 -0.00439 0.24653 -0.00231 C 0.27882 -0.00023 0.32899 -0.03356 0.35313 -0.03564 C 0.37726 -0.03773 0.36285 -0.01898 0.39202 -0.01342 C 0.42101 -0.00787 0.49618 0.00371 0.52743 -0.00231 C 0.55868 -0.00787 0.55382 -0.0449 0.57639 -0.04676 C 0.59809 -0.04861 0.63472 -0.01342 0.66372 -0.01342 C 0.69306 -0.01342 0.72379 -0.04676 0.75122 -0.04676 C 0.77882 -0.04676 0.80486 -0.01342 0.82899 -0.01342 C 0.8533 -0.01342 0.88559 -0.0412 0.89705 -0.04676 " pathEditMode="relative" rAng="0" ptsTypes="aaaaaaaaaaaaaA">
                                      <p:cBhvr>
                                        <p:cTn id="8" dur="5000" fill="hold"/>
                                        <p:tgtEl>
                                          <p:spTgt spid="20486"/>
                                        </p:tgtEl>
                                        <p:attrNameLst>
                                          <p:attrName>ppt_x</p:attrName>
                                          <p:attrName>ppt_y</p:attrName>
                                        </p:attrNameLst>
                                      </p:cBhvr>
                                      <p:rCtr x="50000" y="-324"/>
                                    </p:animMotion>
                                  </p:childTnLst>
                                </p:cTn>
                              </p:par>
                              <p:par>
                                <p:cTn id="9" presetID="0" presetClass="path" presetSubtype="0" repeatCount="indefinite" accel="50000" decel="50000" fill="hold" grpId="0" nodeType="withEffect">
                                  <p:stCondLst>
                                    <p:cond delay="0"/>
                                  </p:stCondLst>
                                  <p:childTnLst>
                                    <p:animMotion origin="layout" path="M -0.07986 -0.01481 C -0.05816 0.00185 -0.03611 0.01852 -0.01406 0.01667 C 0.00799 0.01482 0.02847 -0.02361 0.05191 -0.02546 C 0.07552 -0.02731 0.10226 0.00417 0.12761 0.00602 C 0.15278 0.00787 0.17778 -0.01481 0.20313 -0.01481 C 0.22813 -0.01481 0.25504 0.01482 0.27847 0.00602 C 0.30191 -0.00278 0.32396 -0.06574 0.34445 -0.06736 C 0.36476 -0.06898 0.37899 -0.01666 0.40104 -0.0044 C 0.42309 0.00787 0.45608 0.01135 0.47656 0.00602 C 0.49688 0.0007 0.49861 -0.03588 0.52361 -0.03588 C 0.54896 -0.03588 0.60226 0.00949 0.62761 0.00602 C 0.65278 0.00255 0.65573 -0.05509 0.67483 -0.05694 C 0.69358 -0.05879 0.71406 -0.00625 0.74063 -0.0044 C 0.76719 -0.00254 0.80521 -0.04629 0.83507 -0.04629 C 0.86493 -0.04629 0.89254 -0.02546 0.92014 -0.0044 " pathEditMode="relative" rAng="0" ptsTypes="aaaaaaaaaaaaaaA">
                                      <p:cBhvr>
                                        <p:cTn id="10" dur="5000" fill="hold"/>
                                        <p:tgtEl>
                                          <p:spTgt spid="20487"/>
                                        </p:tgtEl>
                                        <p:attrNameLst>
                                          <p:attrName>ppt_x</p:attrName>
                                          <p:attrName>ppt_y</p:attrName>
                                        </p:attrNameLst>
                                      </p:cBhvr>
                                      <p:rCtr x="50000" y="-1042"/>
                                    </p:animMotion>
                                  </p:childTnLst>
                                </p:cTn>
                              </p:par>
                              <p:par>
                                <p:cTn id="11" presetID="8" presetClass="emph" presetSubtype="0" repeatCount="indefinite" fill="hold" grpId="1" nodeType="withEffect">
                                  <p:stCondLst>
                                    <p:cond delay="0"/>
                                  </p:stCondLst>
                                  <p:childTnLst>
                                    <p:animRot by="21600000">
                                      <p:cBhvr>
                                        <p:cTn id="12" dur="5000" fill="hold"/>
                                        <p:tgtEl>
                                          <p:spTgt spid="20486"/>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5000" fill="hold"/>
                                        <p:tgtEl>
                                          <p:spTgt spid="20487"/>
                                        </p:tgtEl>
                                        <p:attrNameLst>
                                          <p:attrName>r</p:attrName>
                                        </p:attrNameLst>
                                      </p:cBhvr>
                                    </p:animRot>
                                  </p:childTnLst>
                                </p:cTn>
                              </p:par>
                              <p:par>
                                <p:cTn id="15" presetID="63" presetClass="path" presetSubtype="0" repeatCount="indefinite" fill="hold" nodeType="withEffect">
                                  <p:stCondLst>
                                    <p:cond delay="0"/>
                                  </p:stCondLst>
                                  <p:childTnLst>
                                    <p:animMotion origin="layout" path="M 4.44444E-6 -3.7037E-6 L 0.72847 -3.7037E-6 " pathEditMode="relative" rAng="0" ptsTypes="AA">
                                      <p:cBhvr>
                                        <p:cTn id="16" dur="3000" fill="hold"/>
                                        <p:tgtEl>
                                          <p:spTgt spid="20490"/>
                                        </p:tgtEl>
                                        <p:attrNameLst>
                                          <p:attrName>ppt_x</p:attrName>
                                          <p:attrName>ppt_y</p:attrName>
                                        </p:attrNameLst>
                                      </p:cBhvr>
                                      <p:rCtr x="364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6" grpId="1" animBg="1"/>
      <p:bldP spid="20487" grpId="0" animBg="1"/>
      <p:bldP spid="2048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GB" smtClean="0"/>
              <a:t>Suspension</a:t>
            </a:r>
          </a:p>
        </p:txBody>
      </p:sp>
      <p:sp>
        <p:nvSpPr>
          <p:cNvPr id="13315" name="Rectangle 3"/>
          <p:cNvSpPr>
            <a:spLocks noChangeArrowheads="1"/>
          </p:cNvSpPr>
          <p:nvPr/>
        </p:nvSpPr>
        <p:spPr bwMode="auto">
          <a:xfrm>
            <a:off x="395288" y="4221163"/>
            <a:ext cx="8305800" cy="228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6000" b="1">
              <a:solidFill>
                <a:srgbClr val="000000"/>
              </a:solidFill>
              <a:latin typeface="Times New Roman" pitchFamily="16" charset="0"/>
              <a:ea typeface="MS Gothic" pitchFamily="49" charset="-128"/>
            </a:endParaRPr>
          </a:p>
        </p:txBody>
      </p:sp>
      <p:sp>
        <p:nvSpPr>
          <p:cNvPr id="13316" name="Line 4"/>
          <p:cNvSpPr>
            <a:spLocks noChangeShapeType="1"/>
          </p:cNvSpPr>
          <p:nvPr/>
        </p:nvSpPr>
        <p:spPr bwMode="auto">
          <a:xfrm>
            <a:off x="381000" y="6477000"/>
            <a:ext cx="8305800" cy="0"/>
          </a:xfrm>
          <a:prstGeom prst="line">
            <a:avLst/>
          </a:prstGeom>
          <a:noFill/>
          <a:ln w="762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17" name="Text Box 5"/>
          <p:cNvSpPr txBox="1">
            <a:spLocks noChangeArrowheads="1"/>
          </p:cNvSpPr>
          <p:nvPr/>
        </p:nvSpPr>
        <p:spPr bwMode="auto">
          <a:xfrm>
            <a:off x="1979613" y="1773238"/>
            <a:ext cx="51847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GB" sz="2400" b="1">
                <a:solidFill>
                  <a:srgbClr val="000000"/>
                </a:solidFill>
                <a:ea typeface="MS Gothic" pitchFamily="49" charset="-128"/>
              </a:rPr>
              <a:t>Very small particles of sand or clay that are ‘suspended’ in the water.  These particles will ‘settle’ if kept in a jar of water overnight and the water will look clear.</a:t>
            </a:r>
          </a:p>
        </p:txBody>
      </p:sp>
      <p:grpSp>
        <p:nvGrpSpPr>
          <p:cNvPr id="13318" name="Group 6"/>
          <p:cNvGrpSpPr>
            <a:grpSpLocks/>
          </p:cNvGrpSpPr>
          <p:nvPr/>
        </p:nvGrpSpPr>
        <p:grpSpPr bwMode="auto">
          <a:xfrm>
            <a:off x="2339975" y="4652963"/>
            <a:ext cx="2808288" cy="1584325"/>
            <a:chOff x="1474" y="2750"/>
            <a:chExt cx="1904" cy="1270"/>
          </a:xfrm>
        </p:grpSpPr>
        <p:sp>
          <p:nvSpPr>
            <p:cNvPr id="13319" name="Line 7"/>
            <p:cNvSpPr>
              <a:spLocks noChangeShapeType="1"/>
            </p:cNvSpPr>
            <p:nvPr/>
          </p:nvSpPr>
          <p:spPr bwMode="auto">
            <a:xfrm>
              <a:off x="2064"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0" name="Line 8"/>
            <p:cNvSpPr>
              <a:spLocks noChangeShapeType="1"/>
            </p:cNvSpPr>
            <p:nvPr/>
          </p:nvSpPr>
          <p:spPr bwMode="auto">
            <a:xfrm>
              <a:off x="1927"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1" name="Line 9"/>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2" name="Line 10"/>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3" name="Line 11"/>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4" name="Line 12"/>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5" name="Line 13"/>
            <p:cNvSpPr>
              <a:spLocks noChangeShapeType="1"/>
            </p:cNvSpPr>
            <p:nvPr/>
          </p:nvSpPr>
          <p:spPr bwMode="auto">
            <a:xfrm>
              <a:off x="1474" y="38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6" name="Line 14"/>
            <p:cNvSpPr>
              <a:spLocks noChangeShapeType="1"/>
            </p:cNvSpPr>
            <p:nvPr/>
          </p:nvSpPr>
          <p:spPr bwMode="auto">
            <a:xfrm>
              <a:off x="1610" y="397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7" name="Line 15"/>
            <p:cNvSpPr>
              <a:spLocks noChangeShapeType="1"/>
            </p:cNvSpPr>
            <p:nvPr/>
          </p:nvSpPr>
          <p:spPr bwMode="auto">
            <a:xfrm>
              <a:off x="2199" y="338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8" name="Line 16"/>
            <p:cNvSpPr>
              <a:spLocks noChangeShapeType="1"/>
            </p:cNvSpPr>
            <p:nvPr/>
          </p:nvSpPr>
          <p:spPr bwMode="auto">
            <a:xfrm>
              <a:off x="2335" y="352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29" name="Line 17"/>
            <p:cNvSpPr>
              <a:spLocks noChangeShapeType="1"/>
            </p:cNvSpPr>
            <p:nvPr/>
          </p:nvSpPr>
          <p:spPr bwMode="auto">
            <a:xfrm>
              <a:off x="2201"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0" name="Line 18"/>
            <p:cNvSpPr>
              <a:spLocks noChangeShapeType="1"/>
            </p:cNvSpPr>
            <p:nvPr/>
          </p:nvSpPr>
          <p:spPr bwMode="auto">
            <a:xfrm>
              <a:off x="2063"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1" name="Line 19"/>
            <p:cNvSpPr>
              <a:spLocks noChangeShapeType="1"/>
            </p:cNvSpPr>
            <p:nvPr/>
          </p:nvSpPr>
          <p:spPr bwMode="auto">
            <a:xfrm>
              <a:off x="1701"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2" name="Line 20"/>
            <p:cNvSpPr>
              <a:spLocks noChangeShapeType="1"/>
            </p:cNvSpPr>
            <p:nvPr/>
          </p:nvSpPr>
          <p:spPr bwMode="auto">
            <a:xfrm>
              <a:off x="1837"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3" name="Line 21"/>
            <p:cNvSpPr>
              <a:spLocks noChangeShapeType="1"/>
            </p:cNvSpPr>
            <p:nvPr/>
          </p:nvSpPr>
          <p:spPr bwMode="auto">
            <a:xfrm>
              <a:off x="1973"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4" name="Line 22"/>
            <p:cNvSpPr>
              <a:spLocks noChangeShapeType="1"/>
            </p:cNvSpPr>
            <p:nvPr/>
          </p:nvSpPr>
          <p:spPr bwMode="auto">
            <a:xfrm>
              <a:off x="2109"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5" name="Line 23"/>
            <p:cNvSpPr>
              <a:spLocks noChangeShapeType="1"/>
            </p:cNvSpPr>
            <p:nvPr/>
          </p:nvSpPr>
          <p:spPr bwMode="auto">
            <a:xfrm>
              <a:off x="2245"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6" name="Line 24"/>
            <p:cNvSpPr>
              <a:spLocks noChangeShapeType="1"/>
            </p:cNvSpPr>
            <p:nvPr/>
          </p:nvSpPr>
          <p:spPr bwMode="auto">
            <a:xfrm>
              <a:off x="2381"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7" name="Line 25"/>
            <p:cNvSpPr>
              <a:spLocks noChangeShapeType="1"/>
            </p:cNvSpPr>
            <p:nvPr/>
          </p:nvSpPr>
          <p:spPr bwMode="auto">
            <a:xfrm>
              <a:off x="156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8" name="Line 26"/>
            <p:cNvSpPr>
              <a:spLocks noChangeShapeType="1"/>
            </p:cNvSpPr>
            <p:nvPr/>
          </p:nvSpPr>
          <p:spPr bwMode="auto">
            <a:xfrm>
              <a:off x="1701"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39" name="Line 27"/>
            <p:cNvSpPr>
              <a:spLocks noChangeShapeType="1"/>
            </p:cNvSpPr>
            <p:nvPr/>
          </p:nvSpPr>
          <p:spPr bwMode="auto">
            <a:xfrm>
              <a:off x="1837"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0" name="Line 28"/>
            <p:cNvSpPr>
              <a:spLocks noChangeShapeType="1"/>
            </p:cNvSpPr>
            <p:nvPr/>
          </p:nvSpPr>
          <p:spPr bwMode="auto">
            <a:xfrm>
              <a:off x="1973"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1" name="Line 29"/>
            <p:cNvSpPr>
              <a:spLocks noChangeShapeType="1"/>
            </p:cNvSpPr>
            <p:nvPr/>
          </p:nvSpPr>
          <p:spPr bwMode="auto">
            <a:xfrm>
              <a:off x="2109"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2" name="Line 30"/>
            <p:cNvSpPr>
              <a:spLocks noChangeShapeType="1"/>
            </p:cNvSpPr>
            <p:nvPr/>
          </p:nvSpPr>
          <p:spPr bwMode="auto">
            <a:xfrm>
              <a:off x="2245"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3" name="Line 31"/>
            <p:cNvSpPr>
              <a:spLocks noChangeShapeType="1"/>
            </p:cNvSpPr>
            <p:nvPr/>
          </p:nvSpPr>
          <p:spPr bwMode="auto">
            <a:xfrm>
              <a:off x="1474"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4" name="Line 32"/>
            <p:cNvSpPr>
              <a:spLocks noChangeShapeType="1"/>
            </p:cNvSpPr>
            <p:nvPr/>
          </p:nvSpPr>
          <p:spPr bwMode="auto">
            <a:xfrm>
              <a:off x="1610"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5" name="Line 33"/>
            <p:cNvSpPr>
              <a:spLocks noChangeShapeType="1"/>
            </p:cNvSpPr>
            <p:nvPr/>
          </p:nvSpPr>
          <p:spPr bwMode="auto">
            <a:xfrm>
              <a:off x="1746"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6" name="Line 34"/>
            <p:cNvSpPr>
              <a:spLocks noChangeShapeType="1"/>
            </p:cNvSpPr>
            <p:nvPr/>
          </p:nvSpPr>
          <p:spPr bwMode="auto">
            <a:xfrm>
              <a:off x="2335" y="3384"/>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7" name="Line 35"/>
            <p:cNvSpPr>
              <a:spLocks noChangeShapeType="1"/>
            </p:cNvSpPr>
            <p:nvPr/>
          </p:nvSpPr>
          <p:spPr bwMode="auto">
            <a:xfrm>
              <a:off x="2201" y="315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8" name="Line 36"/>
            <p:cNvSpPr>
              <a:spLocks noChangeShapeType="1"/>
            </p:cNvSpPr>
            <p:nvPr/>
          </p:nvSpPr>
          <p:spPr bwMode="auto">
            <a:xfrm>
              <a:off x="2336"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49" name="Line 37"/>
            <p:cNvSpPr>
              <a:spLocks noChangeShapeType="1"/>
            </p:cNvSpPr>
            <p:nvPr/>
          </p:nvSpPr>
          <p:spPr bwMode="auto">
            <a:xfrm>
              <a:off x="1474"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0" name="Line 38"/>
            <p:cNvSpPr>
              <a:spLocks noChangeShapeType="1"/>
            </p:cNvSpPr>
            <p:nvPr/>
          </p:nvSpPr>
          <p:spPr bwMode="auto">
            <a:xfrm>
              <a:off x="1610"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1" name="Line 39"/>
            <p:cNvSpPr>
              <a:spLocks noChangeShapeType="1"/>
            </p:cNvSpPr>
            <p:nvPr/>
          </p:nvSpPr>
          <p:spPr bwMode="auto">
            <a:xfrm>
              <a:off x="1746"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2" name="Line 40"/>
            <p:cNvSpPr>
              <a:spLocks noChangeShapeType="1"/>
            </p:cNvSpPr>
            <p:nvPr/>
          </p:nvSpPr>
          <p:spPr bwMode="auto">
            <a:xfrm>
              <a:off x="233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3" name="Line 41"/>
            <p:cNvSpPr>
              <a:spLocks noChangeShapeType="1"/>
            </p:cNvSpPr>
            <p:nvPr/>
          </p:nvSpPr>
          <p:spPr bwMode="auto">
            <a:xfrm>
              <a:off x="2201" y="306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4" name="Line 42"/>
            <p:cNvSpPr>
              <a:spLocks noChangeShapeType="1"/>
            </p:cNvSpPr>
            <p:nvPr/>
          </p:nvSpPr>
          <p:spPr bwMode="auto">
            <a:xfrm>
              <a:off x="2336"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5" name="Line 43"/>
            <p:cNvSpPr>
              <a:spLocks noChangeShapeType="1"/>
            </p:cNvSpPr>
            <p:nvPr/>
          </p:nvSpPr>
          <p:spPr bwMode="auto">
            <a:xfrm>
              <a:off x="1474" y="352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6" name="Line 44"/>
            <p:cNvSpPr>
              <a:spLocks noChangeShapeType="1"/>
            </p:cNvSpPr>
            <p:nvPr/>
          </p:nvSpPr>
          <p:spPr bwMode="auto">
            <a:xfrm>
              <a:off x="1610" y="365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7" name="Line 45"/>
            <p:cNvSpPr>
              <a:spLocks noChangeShapeType="1"/>
            </p:cNvSpPr>
            <p:nvPr/>
          </p:nvSpPr>
          <p:spPr bwMode="auto">
            <a:xfrm>
              <a:off x="1746" y="379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8" name="Line 46"/>
            <p:cNvSpPr>
              <a:spLocks noChangeShapeType="1"/>
            </p:cNvSpPr>
            <p:nvPr/>
          </p:nvSpPr>
          <p:spPr bwMode="auto">
            <a:xfrm>
              <a:off x="1882" y="392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59" name="Line 47"/>
            <p:cNvSpPr>
              <a:spLocks noChangeShapeType="1"/>
            </p:cNvSpPr>
            <p:nvPr/>
          </p:nvSpPr>
          <p:spPr bwMode="auto">
            <a:xfrm>
              <a:off x="2201"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0" name="Line 48"/>
            <p:cNvSpPr>
              <a:spLocks noChangeShapeType="1"/>
            </p:cNvSpPr>
            <p:nvPr/>
          </p:nvSpPr>
          <p:spPr bwMode="auto">
            <a:xfrm>
              <a:off x="2336" y="311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1" name="Line 49"/>
            <p:cNvSpPr>
              <a:spLocks noChangeShapeType="1"/>
            </p:cNvSpPr>
            <p:nvPr/>
          </p:nvSpPr>
          <p:spPr bwMode="auto">
            <a:xfrm>
              <a:off x="1927"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2" name="Line 50"/>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3" name="Line 51"/>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4" name="Line 52"/>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5" name="Line 53"/>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6" name="Line 54"/>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7" name="Line 55"/>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8" name="Line 56"/>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69" name="Line 57"/>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0" name="Line 58"/>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1" name="Line 59"/>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2" name="Line 60"/>
            <p:cNvSpPr>
              <a:spLocks noChangeShapeType="1"/>
            </p:cNvSpPr>
            <p:nvPr/>
          </p:nvSpPr>
          <p:spPr bwMode="auto">
            <a:xfrm>
              <a:off x="1973" y="30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3" name="Line 61"/>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4" name="Line 62"/>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5" name="Line 63"/>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6" name="Line 64"/>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7" name="Line 65"/>
            <p:cNvSpPr>
              <a:spLocks noChangeShapeType="1"/>
            </p:cNvSpPr>
            <p:nvPr/>
          </p:nvSpPr>
          <p:spPr bwMode="auto">
            <a:xfrm>
              <a:off x="1973" y="30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8" name="Line 66"/>
            <p:cNvSpPr>
              <a:spLocks noChangeShapeType="1"/>
            </p:cNvSpPr>
            <p:nvPr/>
          </p:nvSpPr>
          <p:spPr bwMode="auto">
            <a:xfrm>
              <a:off x="2109" y="320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79" name="Line 67"/>
            <p:cNvSpPr>
              <a:spLocks noChangeShapeType="1"/>
            </p:cNvSpPr>
            <p:nvPr/>
          </p:nvSpPr>
          <p:spPr bwMode="auto">
            <a:xfrm rot="6655470">
              <a:off x="2265" y="281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0" name="Line 68"/>
            <p:cNvSpPr>
              <a:spLocks noChangeShapeType="1"/>
            </p:cNvSpPr>
            <p:nvPr/>
          </p:nvSpPr>
          <p:spPr bwMode="auto">
            <a:xfrm rot="6655470">
              <a:off x="2131" y="2818"/>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1" name="Line 69"/>
            <p:cNvSpPr>
              <a:spLocks noChangeShapeType="1"/>
            </p:cNvSpPr>
            <p:nvPr/>
          </p:nvSpPr>
          <p:spPr bwMode="auto">
            <a:xfrm rot="6655470">
              <a:off x="1677" y="3590"/>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2" name="Line 70"/>
            <p:cNvSpPr>
              <a:spLocks noChangeShapeType="1"/>
            </p:cNvSpPr>
            <p:nvPr/>
          </p:nvSpPr>
          <p:spPr bwMode="auto">
            <a:xfrm rot="6655470">
              <a:off x="2404" y="308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3" name="Line 71"/>
            <p:cNvSpPr>
              <a:spLocks noChangeShapeType="1"/>
            </p:cNvSpPr>
            <p:nvPr/>
          </p:nvSpPr>
          <p:spPr bwMode="auto">
            <a:xfrm rot="6655470">
              <a:off x="2539" y="3226"/>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4" name="Line 72"/>
            <p:cNvSpPr>
              <a:spLocks noChangeShapeType="1"/>
            </p:cNvSpPr>
            <p:nvPr/>
          </p:nvSpPr>
          <p:spPr bwMode="auto">
            <a:xfrm rot="6655470">
              <a:off x="2675" y="3362"/>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5" name="Line 73"/>
            <p:cNvSpPr>
              <a:spLocks noChangeShapeType="1"/>
            </p:cNvSpPr>
            <p:nvPr/>
          </p:nvSpPr>
          <p:spPr bwMode="auto">
            <a:xfrm>
              <a:off x="2744" y="320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6" name="Line 74"/>
            <p:cNvSpPr>
              <a:spLocks noChangeShapeType="1"/>
            </p:cNvSpPr>
            <p:nvPr/>
          </p:nvSpPr>
          <p:spPr bwMode="auto">
            <a:xfrm>
              <a:off x="2607"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7" name="Line 75"/>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8" name="Line 76"/>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89" name="Line 77"/>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0" name="Line 78"/>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1" name="Line 79"/>
            <p:cNvSpPr>
              <a:spLocks noChangeShapeType="1"/>
            </p:cNvSpPr>
            <p:nvPr/>
          </p:nvSpPr>
          <p:spPr bwMode="auto">
            <a:xfrm>
              <a:off x="2154" y="37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2" name="Line 80"/>
            <p:cNvSpPr>
              <a:spLocks noChangeShapeType="1"/>
            </p:cNvSpPr>
            <p:nvPr/>
          </p:nvSpPr>
          <p:spPr bwMode="auto">
            <a:xfrm>
              <a:off x="2290" y="388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3" name="Line 81"/>
            <p:cNvSpPr>
              <a:spLocks noChangeShapeType="1"/>
            </p:cNvSpPr>
            <p:nvPr/>
          </p:nvSpPr>
          <p:spPr bwMode="auto">
            <a:xfrm>
              <a:off x="2879"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4" name="Line 82"/>
            <p:cNvSpPr>
              <a:spLocks noChangeShapeType="1"/>
            </p:cNvSpPr>
            <p:nvPr/>
          </p:nvSpPr>
          <p:spPr bwMode="auto">
            <a:xfrm>
              <a:off x="3015" y="34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5" name="Line 83"/>
            <p:cNvSpPr>
              <a:spLocks noChangeShapeType="1"/>
            </p:cNvSpPr>
            <p:nvPr/>
          </p:nvSpPr>
          <p:spPr bwMode="auto">
            <a:xfrm>
              <a:off x="2880" y="320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6" name="Line 84"/>
            <p:cNvSpPr>
              <a:spLocks noChangeShapeType="1"/>
            </p:cNvSpPr>
            <p:nvPr/>
          </p:nvSpPr>
          <p:spPr bwMode="auto">
            <a:xfrm>
              <a:off x="2743"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7" name="Line 85"/>
            <p:cNvSpPr>
              <a:spLocks noChangeShapeType="1"/>
            </p:cNvSpPr>
            <p:nvPr/>
          </p:nvSpPr>
          <p:spPr bwMode="auto">
            <a:xfrm>
              <a:off x="2381"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8" name="Line 86"/>
            <p:cNvSpPr>
              <a:spLocks noChangeShapeType="1"/>
            </p:cNvSpPr>
            <p:nvPr/>
          </p:nvSpPr>
          <p:spPr bwMode="auto">
            <a:xfrm>
              <a:off x="2517"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399" name="Line 87"/>
            <p:cNvSpPr>
              <a:spLocks noChangeShapeType="1"/>
            </p:cNvSpPr>
            <p:nvPr/>
          </p:nvSpPr>
          <p:spPr bwMode="auto">
            <a:xfrm>
              <a:off x="2653"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0" name="Line 88"/>
            <p:cNvSpPr>
              <a:spLocks noChangeShapeType="1"/>
            </p:cNvSpPr>
            <p:nvPr/>
          </p:nvSpPr>
          <p:spPr bwMode="auto">
            <a:xfrm>
              <a:off x="2789"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1" name="Line 89"/>
            <p:cNvSpPr>
              <a:spLocks noChangeShapeType="1"/>
            </p:cNvSpPr>
            <p:nvPr/>
          </p:nvSpPr>
          <p:spPr bwMode="auto">
            <a:xfrm>
              <a:off x="2925"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2" name="Line 90"/>
            <p:cNvSpPr>
              <a:spLocks noChangeShapeType="1"/>
            </p:cNvSpPr>
            <p:nvPr/>
          </p:nvSpPr>
          <p:spPr bwMode="auto">
            <a:xfrm>
              <a:off x="3060"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3" name="Line 91"/>
            <p:cNvSpPr>
              <a:spLocks noChangeShapeType="1"/>
            </p:cNvSpPr>
            <p:nvPr/>
          </p:nvSpPr>
          <p:spPr bwMode="auto">
            <a:xfrm>
              <a:off x="2245"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4" name="Line 92"/>
            <p:cNvSpPr>
              <a:spLocks noChangeShapeType="1"/>
            </p:cNvSpPr>
            <p:nvPr/>
          </p:nvSpPr>
          <p:spPr bwMode="auto">
            <a:xfrm>
              <a:off x="2381"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5" name="Line 93"/>
            <p:cNvSpPr>
              <a:spLocks noChangeShapeType="1"/>
            </p:cNvSpPr>
            <p:nvPr/>
          </p:nvSpPr>
          <p:spPr bwMode="auto">
            <a:xfrm>
              <a:off x="2517"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6" name="Line 94"/>
            <p:cNvSpPr>
              <a:spLocks noChangeShapeType="1"/>
            </p:cNvSpPr>
            <p:nvPr/>
          </p:nvSpPr>
          <p:spPr bwMode="auto">
            <a:xfrm>
              <a:off x="2653"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7" name="Line 95"/>
            <p:cNvSpPr>
              <a:spLocks noChangeShapeType="1"/>
            </p:cNvSpPr>
            <p:nvPr/>
          </p:nvSpPr>
          <p:spPr bwMode="auto">
            <a:xfrm>
              <a:off x="2789"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8" name="Line 96"/>
            <p:cNvSpPr>
              <a:spLocks noChangeShapeType="1"/>
            </p:cNvSpPr>
            <p:nvPr/>
          </p:nvSpPr>
          <p:spPr bwMode="auto">
            <a:xfrm>
              <a:off x="2925"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09" name="Line 97"/>
            <p:cNvSpPr>
              <a:spLocks noChangeShapeType="1"/>
            </p:cNvSpPr>
            <p:nvPr/>
          </p:nvSpPr>
          <p:spPr bwMode="auto">
            <a:xfrm>
              <a:off x="2154"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0" name="Line 98"/>
            <p:cNvSpPr>
              <a:spLocks noChangeShapeType="1"/>
            </p:cNvSpPr>
            <p:nvPr/>
          </p:nvSpPr>
          <p:spPr bwMode="auto">
            <a:xfrm>
              <a:off x="2290"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1" name="Line 99"/>
            <p:cNvSpPr>
              <a:spLocks noChangeShapeType="1"/>
            </p:cNvSpPr>
            <p:nvPr/>
          </p:nvSpPr>
          <p:spPr bwMode="auto">
            <a:xfrm>
              <a:off x="2427"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2" name="Line 100"/>
            <p:cNvSpPr>
              <a:spLocks noChangeShapeType="1"/>
            </p:cNvSpPr>
            <p:nvPr/>
          </p:nvSpPr>
          <p:spPr bwMode="auto">
            <a:xfrm>
              <a:off x="301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3" name="Line 101"/>
            <p:cNvSpPr>
              <a:spLocks noChangeShapeType="1"/>
            </p:cNvSpPr>
            <p:nvPr/>
          </p:nvSpPr>
          <p:spPr bwMode="auto">
            <a:xfrm>
              <a:off x="2880" y="306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4" name="Line 102"/>
            <p:cNvSpPr>
              <a:spLocks noChangeShapeType="1"/>
            </p:cNvSpPr>
            <p:nvPr/>
          </p:nvSpPr>
          <p:spPr bwMode="auto">
            <a:xfrm>
              <a:off x="3016"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5" name="Line 103"/>
            <p:cNvSpPr>
              <a:spLocks noChangeShapeType="1"/>
            </p:cNvSpPr>
            <p:nvPr/>
          </p:nvSpPr>
          <p:spPr bwMode="auto">
            <a:xfrm>
              <a:off x="2154" y="352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6" name="Line 104"/>
            <p:cNvSpPr>
              <a:spLocks noChangeShapeType="1"/>
            </p:cNvSpPr>
            <p:nvPr/>
          </p:nvSpPr>
          <p:spPr bwMode="auto">
            <a:xfrm>
              <a:off x="2290" y="3659"/>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7" name="Line 105"/>
            <p:cNvSpPr>
              <a:spLocks noChangeShapeType="1"/>
            </p:cNvSpPr>
            <p:nvPr/>
          </p:nvSpPr>
          <p:spPr bwMode="auto">
            <a:xfrm>
              <a:off x="2427" y="37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8" name="Line 106"/>
            <p:cNvSpPr>
              <a:spLocks noChangeShapeType="1"/>
            </p:cNvSpPr>
            <p:nvPr/>
          </p:nvSpPr>
          <p:spPr bwMode="auto">
            <a:xfrm>
              <a:off x="3015"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19" name="Line 107"/>
            <p:cNvSpPr>
              <a:spLocks noChangeShapeType="1"/>
            </p:cNvSpPr>
            <p:nvPr/>
          </p:nvSpPr>
          <p:spPr bwMode="auto">
            <a:xfrm>
              <a:off x="2880" y="297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0" name="Line 108"/>
            <p:cNvSpPr>
              <a:spLocks noChangeShapeType="1"/>
            </p:cNvSpPr>
            <p:nvPr/>
          </p:nvSpPr>
          <p:spPr bwMode="auto">
            <a:xfrm>
              <a:off x="3016" y="311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1" name="Line 109"/>
            <p:cNvSpPr>
              <a:spLocks noChangeShapeType="1"/>
            </p:cNvSpPr>
            <p:nvPr/>
          </p:nvSpPr>
          <p:spPr bwMode="auto">
            <a:xfrm>
              <a:off x="2154" y="34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2" name="Line 110"/>
            <p:cNvSpPr>
              <a:spLocks noChangeShapeType="1"/>
            </p:cNvSpPr>
            <p:nvPr/>
          </p:nvSpPr>
          <p:spPr bwMode="auto">
            <a:xfrm>
              <a:off x="2290" y="35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3" name="Line 111"/>
            <p:cNvSpPr>
              <a:spLocks noChangeShapeType="1"/>
            </p:cNvSpPr>
            <p:nvPr/>
          </p:nvSpPr>
          <p:spPr bwMode="auto">
            <a:xfrm>
              <a:off x="2427" y="370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4" name="Line 112"/>
            <p:cNvSpPr>
              <a:spLocks noChangeShapeType="1"/>
            </p:cNvSpPr>
            <p:nvPr/>
          </p:nvSpPr>
          <p:spPr bwMode="auto">
            <a:xfrm>
              <a:off x="2562" y="38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5" name="Line 113"/>
            <p:cNvSpPr>
              <a:spLocks noChangeShapeType="1"/>
            </p:cNvSpPr>
            <p:nvPr/>
          </p:nvSpPr>
          <p:spPr bwMode="auto">
            <a:xfrm>
              <a:off x="2880" y="288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6" name="Line 114"/>
            <p:cNvSpPr>
              <a:spLocks noChangeShapeType="1"/>
            </p:cNvSpPr>
            <p:nvPr/>
          </p:nvSpPr>
          <p:spPr bwMode="auto">
            <a:xfrm>
              <a:off x="3016" y="3024"/>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7" name="Line 115"/>
            <p:cNvSpPr>
              <a:spLocks noChangeShapeType="1"/>
            </p:cNvSpPr>
            <p:nvPr/>
          </p:nvSpPr>
          <p:spPr bwMode="auto">
            <a:xfrm>
              <a:off x="2607"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8" name="Line 116"/>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29" name="Line 117"/>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0" name="Line 118"/>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1" name="Line 119"/>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2" name="Line 120"/>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3" name="Line 121"/>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4" name="Line 122"/>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5" name="Line 123"/>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6" name="Line 124"/>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7" name="Line 125"/>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8" name="Line 126"/>
            <p:cNvSpPr>
              <a:spLocks noChangeShapeType="1"/>
            </p:cNvSpPr>
            <p:nvPr/>
          </p:nvSpPr>
          <p:spPr bwMode="auto">
            <a:xfrm>
              <a:off x="2653"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39" name="Line 127"/>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0" name="Line 128"/>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1" name="Line 129"/>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2" name="Line 130"/>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3" name="Line 131"/>
            <p:cNvSpPr>
              <a:spLocks noChangeShapeType="1"/>
            </p:cNvSpPr>
            <p:nvPr/>
          </p:nvSpPr>
          <p:spPr bwMode="auto">
            <a:xfrm>
              <a:off x="2653"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4" name="Line 132"/>
            <p:cNvSpPr>
              <a:spLocks noChangeShapeType="1"/>
            </p:cNvSpPr>
            <p:nvPr/>
          </p:nvSpPr>
          <p:spPr bwMode="auto">
            <a:xfrm>
              <a:off x="2789" y="311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5" name="Line 133"/>
            <p:cNvSpPr>
              <a:spLocks noChangeShapeType="1"/>
            </p:cNvSpPr>
            <p:nvPr/>
          </p:nvSpPr>
          <p:spPr bwMode="auto">
            <a:xfrm rot="6655470">
              <a:off x="2948" y="2729"/>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6" name="Line 134"/>
            <p:cNvSpPr>
              <a:spLocks noChangeShapeType="1"/>
            </p:cNvSpPr>
            <p:nvPr/>
          </p:nvSpPr>
          <p:spPr bwMode="auto">
            <a:xfrm rot="6655470">
              <a:off x="2811" y="2728"/>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7" name="Line 135"/>
            <p:cNvSpPr>
              <a:spLocks noChangeShapeType="1"/>
            </p:cNvSpPr>
            <p:nvPr/>
          </p:nvSpPr>
          <p:spPr bwMode="auto">
            <a:xfrm rot="6655470">
              <a:off x="2358" y="350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8" name="Line 136"/>
            <p:cNvSpPr>
              <a:spLocks noChangeShapeType="1"/>
            </p:cNvSpPr>
            <p:nvPr/>
          </p:nvSpPr>
          <p:spPr bwMode="auto">
            <a:xfrm rot="6655470">
              <a:off x="3082" y="3001"/>
              <a:ext cx="1" cy="44"/>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49" name="Line 137"/>
            <p:cNvSpPr>
              <a:spLocks noChangeShapeType="1"/>
            </p:cNvSpPr>
            <p:nvPr/>
          </p:nvSpPr>
          <p:spPr bwMode="auto">
            <a:xfrm rot="6655470">
              <a:off x="3220" y="3136"/>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50" name="Line 138"/>
            <p:cNvSpPr>
              <a:spLocks noChangeShapeType="1"/>
            </p:cNvSpPr>
            <p:nvPr/>
          </p:nvSpPr>
          <p:spPr bwMode="auto">
            <a:xfrm rot="6655470">
              <a:off x="3353" y="327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grpSp>
      <p:grpSp>
        <p:nvGrpSpPr>
          <p:cNvPr id="13451" name="Group 139"/>
          <p:cNvGrpSpPr>
            <a:grpSpLocks/>
          </p:cNvGrpSpPr>
          <p:nvPr/>
        </p:nvGrpSpPr>
        <p:grpSpPr bwMode="auto">
          <a:xfrm>
            <a:off x="468313" y="4579938"/>
            <a:ext cx="2808287" cy="1584325"/>
            <a:chOff x="1474" y="2750"/>
            <a:chExt cx="1904" cy="1270"/>
          </a:xfrm>
        </p:grpSpPr>
        <p:sp>
          <p:nvSpPr>
            <p:cNvPr id="13452" name="Line 140"/>
            <p:cNvSpPr>
              <a:spLocks noChangeShapeType="1"/>
            </p:cNvSpPr>
            <p:nvPr/>
          </p:nvSpPr>
          <p:spPr bwMode="auto">
            <a:xfrm>
              <a:off x="2064"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53" name="Line 141"/>
            <p:cNvSpPr>
              <a:spLocks noChangeShapeType="1"/>
            </p:cNvSpPr>
            <p:nvPr/>
          </p:nvSpPr>
          <p:spPr bwMode="auto">
            <a:xfrm>
              <a:off x="1927"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54" name="Line 142"/>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55" name="Line 143"/>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56" name="Line 144"/>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57" name="Line 145"/>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58" name="Line 146"/>
            <p:cNvSpPr>
              <a:spLocks noChangeShapeType="1"/>
            </p:cNvSpPr>
            <p:nvPr/>
          </p:nvSpPr>
          <p:spPr bwMode="auto">
            <a:xfrm>
              <a:off x="1474" y="38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59" name="Line 147"/>
            <p:cNvSpPr>
              <a:spLocks noChangeShapeType="1"/>
            </p:cNvSpPr>
            <p:nvPr/>
          </p:nvSpPr>
          <p:spPr bwMode="auto">
            <a:xfrm>
              <a:off x="1610" y="397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0" name="Line 148"/>
            <p:cNvSpPr>
              <a:spLocks noChangeShapeType="1"/>
            </p:cNvSpPr>
            <p:nvPr/>
          </p:nvSpPr>
          <p:spPr bwMode="auto">
            <a:xfrm>
              <a:off x="2199" y="338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1" name="Line 149"/>
            <p:cNvSpPr>
              <a:spLocks noChangeShapeType="1"/>
            </p:cNvSpPr>
            <p:nvPr/>
          </p:nvSpPr>
          <p:spPr bwMode="auto">
            <a:xfrm>
              <a:off x="2335" y="352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2" name="Line 150"/>
            <p:cNvSpPr>
              <a:spLocks noChangeShapeType="1"/>
            </p:cNvSpPr>
            <p:nvPr/>
          </p:nvSpPr>
          <p:spPr bwMode="auto">
            <a:xfrm>
              <a:off x="2201"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3" name="Line 151"/>
            <p:cNvSpPr>
              <a:spLocks noChangeShapeType="1"/>
            </p:cNvSpPr>
            <p:nvPr/>
          </p:nvSpPr>
          <p:spPr bwMode="auto">
            <a:xfrm>
              <a:off x="2063"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4" name="Line 152"/>
            <p:cNvSpPr>
              <a:spLocks noChangeShapeType="1"/>
            </p:cNvSpPr>
            <p:nvPr/>
          </p:nvSpPr>
          <p:spPr bwMode="auto">
            <a:xfrm>
              <a:off x="1701"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5" name="Line 153"/>
            <p:cNvSpPr>
              <a:spLocks noChangeShapeType="1"/>
            </p:cNvSpPr>
            <p:nvPr/>
          </p:nvSpPr>
          <p:spPr bwMode="auto">
            <a:xfrm>
              <a:off x="1837"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6" name="Line 154"/>
            <p:cNvSpPr>
              <a:spLocks noChangeShapeType="1"/>
            </p:cNvSpPr>
            <p:nvPr/>
          </p:nvSpPr>
          <p:spPr bwMode="auto">
            <a:xfrm>
              <a:off x="1973"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7" name="Line 155"/>
            <p:cNvSpPr>
              <a:spLocks noChangeShapeType="1"/>
            </p:cNvSpPr>
            <p:nvPr/>
          </p:nvSpPr>
          <p:spPr bwMode="auto">
            <a:xfrm>
              <a:off x="2109"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8" name="Line 156"/>
            <p:cNvSpPr>
              <a:spLocks noChangeShapeType="1"/>
            </p:cNvSpPr>
            <p:nvPr/>
          </p:nvSpPr>
          <p:spPr bwMode="auto">
            <a:xfrm>
              <a:off x="2245"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69" name="Line 157"/>
            <p:cNvSpPr>
              <a:spLocks noChangeShapeType="1"/>
            </p:cNvSpPr>
            <p:nvPr/>
          </p:nvSpPr>
          <p:spPr bwMode="auto">
            <a:xfrm>
              <a:off x="2381"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0" name="Line 158"/>
            <p:cNvSpPr>
              <a:spLocks noChangeShapeType="1"/>
            </p:cNvSpPr>
            <p:nvPr/>
          </p:nvSpPr>
          <p:spPr bwMode="auto">
            <a:xfrm>
              <a:off x="156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1" name="Line 159"/>
            <p:cNvSpPr>
              <a:spLocks noChangeShapeType="1"/>
            </p:cNvSpPr>
            <p:nvPr/>
          </p:nvSpPr>
          <p:spPr bwMode="auto">
            <a:xfrm>
              <a:off x="1701"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2" name="Line 160"/>
            <p:cNvSpPr>
              <a:spLocks noChangeShapeType="1"/>
            </p:cNvSpPr>
            <p:nvPr/>
          </p:nvSpPr>
          <p:spPr bwMode="auto">
            <a:xfrm>
              <a:off x="1837"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3" name="Line 161"/>
            <p:cNvSpPr>
              <a:spLocks noChangeShapeType="1"/>
            </p:cNvSpPr>
            <p:nvPr/>
          </p:nvSpPr>
          <p:spPr bwMode="auto">
            <a:xfrm>
              <a:off x="1973"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4" name="Line 162"/>
            <p:cNvSpPr>
              <a:spLocks noChangeShapeType="1"/>
            </p:cNvSpPr>
            <p:nvPr/>
          </p:nvSpPr>
          <p:spPr bwMode="auto">
            <a:xfrm>
              <a:off x="2109"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5" name="Line 163"/>
            <p:cNvSpPr>
              <a:spLocks noChangeShapeType="1"/>
            </p:cNvSpPr>
            <p:nvPr/>
          </p:nvSpPr>
          <p:spPr bwMode="auto">
            <a:xfrm>
              <a:off x="2245"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6" name="Line 164"/>
            <p:cNvSpPr>
              <a:spLocks noChangeShapeType="1"/>
            </p:cNvSpPr>
            <p:nvPr/>
          </p:nvSpPr>
          <p:spPr bwMode="auto">
            <a:xfrm>
              <a:off x="1474"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7" name="Line 165"/>
            <p:cNvSpPr>
              <a:spLocks noChangeShapeType="1"/>
            </p:cNvSpPr>
            <p:nvPr/>
          </p:nvSpPr>
          <p:spPr bwMode="auto">
            <a:xfrm>
              <a:off x="1610"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8" name="Line 166"/>
            <p:cNvSpPr>
              <a:spLocks noChangeShapeType="1"/>
            </p:cNvSpPr>
            <p:nvPr/>
          </p:nvSpPr>
          <p:spPr bwMode="auto">
            <a:xfrm>
              <a:off x="1746"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79" name="Line 167"/>
            <p:cNvSpPr>
              <a:spLocks noChangeShapeType="1"/>
            </p:cNvSpPr>
            <p:nvPr/>
          </p:nvSpPr>
          <p:spPr bwMode="auto">
            <a:xfrm>
              <a:off x="2335" y="3384"/>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0" name="Line 168"/>
            <p:cNvSpPr>
              <a:spLocks noChangeShapeType="1"/>
            </p:cNvSpPr>
            <p:nvPr/>
          </p:nvSpPr>
          <p:spPr bwMode="auto">
            <a:xfrm>
              <a:off x="2201" y="315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1" name="Line 169"/>
            <p:cNvSpPr>
              <a:spLocks noChangeShapeType="1"/>
            </p:cNvSpPr>
            <p:nvPr/>
          </p:nvSpPr>
          <p:spPr bwMode="auto">
            <a:xfrm>
              <a:off x="2336"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2" name="Line 170"/>
            <p:cNvSpPr>
              <a:spLocks noChangeShapeType="1"/>
            </p:cNvSpPr>
            <p:nvPr/>
          </p:nvSpPr>
          <p:spPr bwMode="auto">
            <a:xfrm>
              <a:off x="1474"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3" name="Line 171"/>
            <p:cNvSpPr>
              <a:spLocks noChangeShapeType="1"/>
            </p:cNvSpPr>
            <p:nvPr/>
          </p:nvSpPr>
          <p:spPr bwMode="auto">
            <a:xfrm>
              <a:off x="1610"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4" name="Line 172"/>
            <p:cNvSpPr>
              <a:spLocks noChangeShapeType="1"/>
            </p:cNvSpPr>
            <p:nvPr/>
          </p:nvSpPr>
          <p:spPr bwMode="auto">
            <a:xfrm>
              <a:off x="1746"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5" name="Line 173"/>
            <p:cNvSpPr>
              <a:spLocks noChangeShapeType="1"/>
            </p:cNvSpPr>
            <p:nvPr/>
          </p:nvSpPr>
          <p:spPr bwMode="auto">
            <a:xfrm>
              <a:off x="233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6" name="Line 174"/>
            <p:cNvSpPr>
              <a:spLocks noChangeShapeType="1"/>
            </p:cNvSpPr>
            <p:nvPr/>
          </p:nvSpPr>
          <p:spPr bwMode="auto">
            <a:xfrm>
              <a:off x="2201" y="306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7" name="Line 175"/>
            <p:cNvSpPr>
              <a:spLocks noChangeShapeType="1"/>
            </p:cNvSpPr>
            <p:nvPr/>
          </p:nvSpPr>
          <p:spPr bwMode="auto">
            <a:xfrm>
              <a:off x="2336"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8" name="Line 176"/>
            <p:cNvSpPr>
              <a:spLocks noChangeShapeType="1"/>
            </p:cNvSpPr>
            <p:nvPr/>
          </p:nvSpPr>
          <p:spPr bwMode="auto">
            <a:xfrm>
              <a:off x="1474" y="352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89" name="Line 177"/>
            <p:cNvSpPr>
              <a:spLocks noChangeShapeType="1"/>
            </p:cNvSpPr>
            <p:nvPr/>
          </p:nvSpPr>
          <p:spPr bwMode="auto">
            <a:xfrm>
              <a:off x="1610" y="365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0" name="Line 178"/>
            <p:cNvSpPr>
              <a:spLocks noChangeShapeType="1"/>
            </p:cNvSpPr>
            <p:nvPr/>
          </p:nvSpPr>
          <p:spPr bwMode="auto">
            <a:xfrm>
              <a:off x="1746" y="379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1" name="Line 179"/>
            <p:cNvSpPr>
              <a:spLocks noChangeShapeType="1"/>
            </p:cNvSpPr>
            <p:nvPr/>
          </p:nvSpPr>
          <p:spPr bwMode="auto">
            <a:xfrm>
              <a:off x="1882" y="392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2" name="Line 180"/>
            <p:cNvSpPr>
              <a:spLocks noChangeShapeType="1"/>
            </p:cNvSpPr>
            <p:nvPr/>
          </p:nvSpPr>
          <p:spPr bwMode="auto">
            <a:xfrm>
              <a:off x="2201"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3" name="Line 181"/>
            <p:cNvSpPr>
              <a:spLocks noChangeShapeType="1"/>
            </p:cNvSpPr>
            <p:nvPr/>
          </p:nvSpPr>
          <p:spPr bwMode="auto">
            <a:xfrm>
              <a:off x="2336" y="311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4" name="Line 182"/>
            <p:cNvSpPr>
              <a:spLocks noChangeShapeType="1"/>
            </p:cNvSpPr>
            <p:nvPr/>
          </p:nvSpPr>
          <p:spPr bwMode="auto">
            <a:xfrm>
              <a:off x="1927"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5" name="Line 183"/>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6" name="Line 184"/>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7" name="Line 185"/>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8" name="Line 186"/>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499" name="Line 187"/>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0" name="Line 188"/>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1" name="Line 189"/>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2" name="Line 190"/>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3" name="Line 191"/>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4" name="Line 192"/>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5" name="Line 193"/>
            <p:cNvSpPr>
              <a:spLocks noChangeShapeType="1"/>
            </p:cNvSpPr>
            <p:nvPr/>
          </p:nvSpPr>
          <p:spPr bwMode="auto">
            <a:xfrm>
              <a:off x="1973" y="30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6" name="Line 194"/>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7" name="Line 195"/>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8" name="Line 196"/>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09" name="Line 197"/>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0" name="Line 198"/>
            <p:cNvSpPr>
              <a:spLocks noChangeShapeType="1"/>
            </p:cNvSpPr>
            <p:nvPr/>
          </p:nvSpPr>
          <p:spPr bwMode="auto">
            <a:xfrm>
              <a:off x="1973" y="30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1" name="Line 199"/>
            <p:cNvSpPr>
              <a:spLocks noChangeShapeType="1"/>
            </p:cNvSpPr>
            <p:nvPr/>
          </p:nvSpPr>
          <p:spPr bwMode="auto">
            <a:xfrm>
              <a:off x="2109" y="320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2" name="Line 200"/>
            <p:cNvSpPr>
              <a:spLocks noChangeShapeType="1"/>
            </p:cNvSpPr>
            <p:nvPr/>
          </p:nvSpPr>
          <p:spPr bwMode="auto">
            <a:xfrm rot="6655470">
              <a:off x="2265" y="281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3" name="Line 201"/>
            <p:cNvSpPr>
              <a:spLocks noChangeShapeType="1"/>
            </p:cNvSpPr>
            <p:nvPr/>
          </p:nvSpPr>
          <p:spPr bwMode="auto">
            <a:xfrm rot="6655470">
              <a:off x="2131" y="2818"/>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4" name="Line 202"/>
            <p:cNvSpPr>
              <a:spLocks noChangeShapeType="1"/>
            </p:cNvSpPr>
            <p:nvPr/>
          </p:nvSpPr>
          <p:spPr bwMode="auto">
            <a:xfrm rot="6655470">
              <a:off x="1677" y="3590"/>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5" name="Line 203"/>
            <p:cNvSpPr>
              <a:spLocks noChangeShapeType="1"/>
            </p:cNvSpPr>
            <p:nvPr/>
          </p:nvSpPr>
          <p:spPr bwMode="auto">
            <a:xfrm rot="6655470">
              <a:off x="2404" y="308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6" name="Line 204"/>
            <p:cNvSpPr>
              <a:spLocks noChangeShapeType="1"/>
            </p:cNvSpPr>
            <p:nvPr/>
          </p:nvSpPr>
          <p:spPr bwMode="auto">
            <a:xfrm rot="6655470">
              <a:off x="2539" y="3226"/>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7" name="Line 205"/>
            <p:cNvSpPr>
              <a:spLocks noChangeShapeType="1"/>
            </p:cNvSpPr>
            <p:nvPr/>
          </p:nvSpPr>
          <p:spPr bwMode="auto">
            <a:xfrm rot="6655470">
              <a:off x="2675" y="3362"/>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8" name="Line 206"/>
            <p:cNvSpPr>
              <a:spLocks noChangeShapeType="1"/>
            </p:cNvSpPr>
            <p:nvPr/>
          </p:nvSpPr>
          <p:spPr bwMode="auto">
            <a:xfrm>
              <a:off x="2744" y="320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19" name="Line 207"/>
            <p:cNvSpPr>
              <a:spLocks noChangeShapeType="1"/>
            </p:cNvSpPr>
            <p:nvPr/>
          </p:nvSpPr>
          <p:spPr bwMode="auto">
            <a:xfrm>
              <a:off x="2607"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0" name="Line 208"/>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1" name="Line 209"/>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2" name="Line 210"/>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3" name="Line 211"/>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4" name="Line 212"/>
            <p:cNvSpPr>
              <a:spLocks noChangeShapeType="1"/>
            </p:cNvSpPr>
            <p:nvPr/>
          </p:nvSpPr>
          <p:spPr bwMode="auto">
            <a:xfrm>
              <a:off x="2154" y="37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5" name="Line 213"/>
            <p:cNvSpPr>
              <a:spLocks noChangeShapeType="1"/>
            </p:cNvSpPr>
            <p:nvPr/>
          </p:nvSpPr>
          <p:spPr bwMode="auto">
            <a:xfrm>
              <a:off x="2290" y="388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6" name="Line 214"/>
            <p:cNvSpPr>
              <a:spLocks noChangeShapeType="1"/>
            </p:cNvSpPr>
            <p:nvPr/>
          </p:nvSpPr>
          <p:spPr bwMode="auto">
            <a:xfrm>
              <a:off x="2879"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7" name="Line 215"/>
            <p:cNvSpPr>
              <a:spLocks noChangeShapeType="1"/>
            </p:cNvSpPr>
            <p:nvPr/>
          </p:nvSpPr>
          <p:spPr bwMode="auto">
            <a:xfrm>
              <a:off x="3015" y="34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8" name="Line 216"/>
            <p:cNvSpPr>
              <a:spLocks noChangeShapeType="1"/>
            </p:cNvSpPr>
            <p:nvPr/>
          </p:nvSpPr>
          <p:spPr bwMode="auto">
            <a:xfrm>
              <a:off x="2880" y="320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29" name="Line 217"/>
            <p:cNvSpPr>
              <a:spLocks noChangeShapeType="1"/>
            </p:cNvSpPr>
            <p:nvPr/>
          </p:nvSpPr>
          <p:spPr bwMode="auto">
            <a:xfrm>
              <a:off x="2743"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0" name="Line 218"/>
            <p:cNvSpPr>
              <a:spLocks noChangeShapeType="1"/>
            </p:cNvSpPr>
            <p:nvPr/>
          </p:nvSpPr>
          <p:spPr bwMode="auto">
            <a:xfrm>
              <a:off x="2381"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1" name="Line 219"/>
            <p:cNvSpPr>
              <a:spLocks noChangeShapeType="1"/>
            </p:cNvSpPr>
            <p:nvPr/>
          </p:nvSpPr>
          <p:spPr bwMode="auto">
            <a:xfrm>
              <a:off x="2517"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2" name="Line 220"/>
            <p:cNvSpPr>
              <a:spLocks noChangeShapeType="1"/>
            </p:cNvSpPr>
            <p:nvPr/>
          </p:nvSpPr>
          <p:spPr bwMode="auto">
            <a:xfrm>
              <a:off x="2653"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3" name="Line 221"/>
            <p:cNvSpPr>
              <a:spLocks noChangeShapeType="1"/>
            </p:cNvSpPr>
            <p:nvPr/>
          </p:nvSpPr>
          <p:spPr bwMode="auto">
            <a:xfrm>
              <a:off x="2789"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4" name="Line 222"/>
            <p:cNvSpPr>
              <a:spLocks noChangeShapeType="1"/>
            </p:cNvSpPr>
            <p:nvPr/>
          </p:nvSpPr>
          <p:spPr bwMode="auto">
            <a:xfrm>
              <a:off x="2925"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5" name="Line 223"/>
            <p:cNvSpPr>
              <a:spLocks noChangeShapeType="1"/>
            </p:cNvSpPr>
            <p:nvPr/>
          </p:nvSpPr>
          <p:spPr bwMode="auto">
            <a:xfrm>
              <a:off x="3060"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6" name="Line 224"/>
            <p:cNvSpPr>
              <a:spLocks noChangeShapeType="1"/>
            </p:cNvSpPr>
            <p:nvPr/>
          </p:nvSpPr>
          <p:spPr bwMode="auto">
            <a:xfrm>
              <a:off x="2245"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7" name="Line 225"/>
            <p:cNvSpPr>
              <a:spLocks noChangeShapeType="1"/>
            </p:cNvSpPr>
            <p:nvPr/>
          </p:nvSpPr>
          <p:spPr bwMode="auto">
            <a:xfrm>
              <a:off x="2381"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8" name="Line 226"/>
            <p:cNvSpPr>
              <a:spLocks noChangeShapeType="1"/>
            </p:cNvSpPr>
            <p:nvPr/>
          </p:nvSpPr>
          <p:spPr bwMode="auto">
            <a:xfrm>
              <a:off x="2517"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39" name="Line 227"/>
            <p:cNvSpPr>
              <a:spLocks noChangeShapeType="1"/>
            </p:cNvSpPr>
            <p:nvPr/>
          </p:nvSpPr>
          <p:spPr bwMode="auto">
            <a:xfrm>
              <a:off x="2653"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0" name="Line 228"/>
            <p:cNvSpPr>
              <a:spLocks noChangeShapeType="1"/>
            </p:cNvSpPr>
            <p:nvPr/>
          </p:nvSpPr>
          <p:spPr bwMode="auto">
            <a:xfrm>
              <a:off x="2789"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1" name="Line 229"/>
            <p:cNvSpPr>
              <a:spLocks noChangeShapeType="1"/>
            </p:cNvSpPr>
            <p:nvPr/>
          </p:nvSpPr>
          <p:spPr bwMode="auto">
            <a:xfrm>
              <a:off x="2925"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2" name="Line 230"/>
            <p:cNvSpPr>
              <a:spLocks noChangeShapeType="1"/>
            </p:cNvSpPr>
            <p:nvPr/>
          </p:nvSpPr>
          <p:spPr bwMode="auto">
            <a:xfrm>
              <a:off x="2154"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3" name="Line 231"/>
            <p:cNvSpPr>
              <a:spLocks noChangeShapeType="1"/>
            </p:cNvSpPr>
            <p:nvPr/>
          </p:nvSpPr>
          <p:spPr bwMode="auto">
            <a:xfrm>
              <a:off x="2290"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4" name="Line 232"/>
            <p:cNvSpPr>
              <a:spLocks noChangeShapeType="1"/>
            </p:cNvSpPr>
            <p:nvPr/>
          </p:nvSpPr>
          <p:spPr bwMode="auto">
            <a:xfrm>
              <a:off x="2427"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5" name="Line 233"/>
            <p:cNvSpPr>
              <a:spLocks noChangeShapeType="1"/>
            </p:cNvSpPr>
            <p:nvPr/>
          </p:nvSpPr>
          <p:spPr bwMode="auto">
            <a:xfrm>
              <a:off x="301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6" name="Line 234"/>
            <p:cNvSpPr>
              <a:spLocks noChangeShapeType="1"/>
            </p:cNvSpPr>
            <p:nvPr/>
          </p:nvSpPr>
          <p:spPr bwMode="auto">
            <a:xfrm>
              <a:off x="2880" y="306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7" name="Line 235"/>
            <p:cNvSpPr>
              <a:spLocks noChangeShapeType="1"/>
            </p:cNvSpPr>
            <p:nvPr/>
          </p:nvSpPr>
          <p:spPr bwMode="auto">
            <a:xfrm>
              <a:off x="3016"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8" name="Line 236"/>
            <p:cNvSpPr>
              <a:spLocks noChangeShapeType="1"/>
            </p:cNvSpPr>
            <p:nvPr/>
          </p:nvSpPr>
          <p:spPr bwMode="auto">
            <a:xfrm>
              <a:off x="2154" y="352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49" name="Line 237"/>
            <p:cNvSpPr>
              <a:spLocks noChangeShapeType="1"/>
            </p:cNvSpPr>
            <p:nvPr/>
          </p:nvSpPr>
          <p:spPr bwMode="auto">
            <a:xfrm>
              <a:off x="2290" y="3659"/>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0" name="Line 238"/>
            <p:cNvSpPr>
              <a:spLocks noChangeShapeType="1"/>
            </p:cNvSpPr>
            <p:nvPr/>
          </p:nvSpPr>
          <p:spPr bwMode="auto">
            <a:xfrm>
              <a:off x="2427" y="37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1" name="Line 239"/>
            <p:cNvSpPr>
              <a:spLocks noChangeShapeType="1"/>
            </p:cNvSpPr>
            <p:nvPr/>
          </p:nvSpPr>
          <p:spPr bwMode="auto">
            <a:xfrm>
              <a:off x="3015"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2" name="Line 240"/>
            <p:cNvSpPr>
              <a:spLocks noChangeShapeType="1"/>
            </p:cNvSpPr>
            <p:nvPr/>
          </p:nvSpPr>
          <p:spPr bwMode="auto">
            <a:xfrm>
              <a:off x="2880" y="297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3" name="Line 241"/>
            <p:cNvSpPr>
              <a:spLocks noChangeShapeType="1"/>
            </p:cNvSpPr>
            <p:nvPr/>
          </p:nvSpPr>
          <p:spPr bwMode="auto">
            <a:xfrm>
              <a:off x="3016" y="311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4" name="Line 242"/>
            <p:cNvSpPr>
              <a:spLocks noChangeShapeType="1"/>
            </p:cNvSpPr>
            <p:nvPr/>
          </p:nvSpPr>
          <p:spPr bwMode="auto">
            <a:xfrm>
              <a:off x="2154" y="34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5" name="Line 243"/>
            <p:cNvSpPr>
              <a:spLocks noChangeShapeType="1"/>
            </p:cNvSpPr>
            <p:nvPr/>
          </p:nvSpPr>
          <p:spPr bwMode="auto">
            <a:xfrm>
              <a:off x="2290" y="35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6" name="Line 244"/>
            <p:cNvSpPr>
              <a:spLocks noChangeShapeType="1"/>
            </p:cNvSpPr>
            <p:nvPr/>
          </p:nvSpPr>
          <p:spPr bwMode="auto">
            <a:xfrm>
              <a:off x="2427" y="370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7" name="Line 245"/>
            <p:cNvSpPr>
              <a:spLocks noChangeShapeType="1"/>
            </p:cNvSpPr>
            <p:nvPr/>
          </p:nvSpPr>
          <p:spPr bwMode="auto">
            <a:xfrm>
              <a:off x="2562" y="38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8" name="Line 246"/>
            <p:cNvSpPr>
              <a:spLocks noChangeShapeType="1"/>
            </p:cNvSpPr>
            <p:nvPr/>
          </p:nvSpPr>
          <p:spPr bwMode="auto">
            <a:xfrm>
              <a:off x="2880" y="288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59" name="Line 247"/>
            <p:cNvSpPr>
              <a:spLocks noChangeShapeType="1"/>
            </p:cNvSpPr>
            <p:nvPr/>
          </p:nvSpPr>
          <p:spPr bwMode="auto">
            <a:xfrm>
              <a:off x="3016" y="3024"/>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0" name="Line 248"/>
            <p:cNvSpPr>
              <a:spLocks noChangeShapeType="1"/>
            </p:cNvSpPr>
            <p:nvPr/>
          </p:nvSpPr>
          <p:spPr bwMode="auto">
            <a:xfrm>
              <a:off x="2607"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1" name="Line 249"/>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2" name="Line 250"/>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3" name="Line 251"/>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4" name="Line 252"/>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5" name="Line 253"/>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6" name="Line 254"/>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7" name="Line 255"/>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8" name="Line 256"/>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69" name="Line 257"/>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0" name="Line 258"/>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1" name="Line 259"/>
            <p:cNvSpPr>
              <a:spLocks noChangeShapeType="1"/>
            </p:cNvSpPr>
            <p:nvPr/>
          </p:nvSpPr>
          <p:spPr bwMode="auto">
            <a:xfrm>
              <a:off x="2653"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2" name="Line 260"/>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3" name="Line 261"/>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4" name="Line 262"/>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5" name="Line 263"/>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6" name="Line 264"/>
            <p:cNvSpPr>
              <a:spLocks noChangeShapeType="1"/>
            </p:cNvSpPr>
            <p:nvPr/>
          </p:nvSpPr>
          <p:spPr bwMode="auto">
            <a:xfrm>
              <a:off x="2653"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7" name="Line 265"/>
            <p:cNvSpPr>
              <a:spLocks noChangeShapeType="1"/>
            </p:cNvSpPr>
            <p:nvPr/>
          </p:nvSpPr>
          <p:spPr bwMode="auto">
            <a:xfrm>
              <a:off x="2789" y="311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8" name="Line 266"/>
            <p:cNvSpPr>
              <a:spLocks noChangeShapeType="1"/>
            </p:cNvSpPr>
            <p:nvPr/>
          </p:nvSpPr>
          <p:spPr bwMode="auto">
            <a:xfrm rot="6655470">
              <a:off x="2948" y="2729"/>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79" name="Line 267"/>
            <p:cNvSpPr>
              <a:spLocks noChangeShapeType="1"/>
            </p:cNvSpPr>
            <p:nvPr/>
          </p:nvSpPr>
          <p:spPr bwMode="auto">
            <a:xfrm rot="6655470">
              <a:off x="2811" y="2728"/>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80" name="Line 268"/>
            <p:cNvSpPr>
              <a:spLocks noChangeShapeType="1"/>
            </p:cNvSpPr>
            <p:nvPr/>
          </p:nvSpPr>
          <p:spPr bwMode="auto">
            <a:xfrm rot="6655470">
              <a:off x="2358" y="350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81" name="Line 269"/>
            <p:cNvSpPr>
              <a:spLocks noChangeShapeType="1"/>
            </p:cNvSpPr>
            <p:nvPr/>
          </p:nvSpPr>
          <p:spPr bwMode="auto">
            <a:xfrm rot="6655470">
              <a:off x="3082" y="3001"/>
              <a:ext cx="1" cy="44"/>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82" name="Line 270"/>
            <p:cNvSpPr>
              <a:spLocks noChangeShapeType="1"/>
            </p:cNvSpPr>
            <p:nvPr/>
          </p:nvSpPr>
          <p:spPr bwMode="auto">
            <a:xfrm rot="6655470">
              <a:off x="3220" y="3136"/>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83" name="Line 271"/>
            <p:cNvSpPr>
              <a:spLocks noChangeShapeType="1"/>
            </p:cNvSpPr>
            <p:nvPr/>
          </p:nvSpPr>
          <p:spPr bwMode="auto">
            <a:xfrm rot="6655470">
              <a:off x="3353" y="327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grpSp>
      <p:sp>
        <p:nvSpPr>
          <p:cNvPr id="13584" name="Rectangle 272"/>
          <p:cNvSpPr>
            <a:spLocks noChangeArrowheads="1"/>
          </p:cNvSpPr>
          <p:nvPr/>
        </p:nvSpPr>
        <p:spPr bwMode="auto">
          <a:xfrm>
            <a:off x="0" y="3933825"/>
            <a:ext cx="395288" cy="2924175"/>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13585" name="Line 273"/>
          <p:cNvSpPr>
            <a:spLocks noChangeShapeType="1"/>
          </p:cNvSpPr>
          <p:nvPr/>
        </p:nvSpPr>
        <p:spPr bwMode="auto">
          <a:xfrm>
            <a:off x="395288" y="4868863"/>
            <a:ext cx="1368425"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3586" name="Rectangle 274"/>
          <p:cNvSpPr>
            <a:spLocks noChangeArrowheads="1"/>
          </p:cNvSpPr>
          <p:nvPr/>
        </p:nvSpPr>
        <p:spPr bwMode="auto">
          <a:xfrm>
            <a:off x="0" y="4076700"/>
            <a:ext cx="395288"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13587" name="Rectangle 275"/>
          <p:cNvSpPr>
            <a:spLocks noChangeArrowheads="1"/>
          </p:cNvSpPr>
          <p:nvPr/>
        </p:nvSpPr>
        <p:spPr bwMode="auto">
          <a:xfrm>
            <a:off x="8748713" y="4005263"/>
            <a:ext cx="395287"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Tree>
    <p:extLst>
      <p:ext uri="{BB962C8B-B14F-4D97-AF65-F5344CB8AC3E}">
        <p14:creationId xmlns:p14="http://schemas.microsoft.com/office/powerpoint/2010/main" val="1898641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decel="50000" fill="hold" nodeType="clickEffect">
                                  <p:stCondLst>
                                    <p:cond delay="0"/>
                                  </p:stCondLst>
                                  <p:endCondLst>
                                    <p:cond evt="onNext" delay="0">
                                      <p:tgtEl>
                                        <p:sldTgt/>
                                      </p:tgtEl>
                                    </p:cond>
                                  </p:endCondLst>
                                  <p:childTnLst>
                                    <p:animMotion origin="layout" path="M -0.53143 -0.02106 L 0.69705 -0.01042 " pathEditMode="relative" rAng="0" ptsTypes="AA">
                                      <p:cBhvr>
                                        <p:cTn id="6" dur="5000" fill="hold"/>
                                        <p:tgtEl>
                                          <p:spTgt spid="13318"/>
                                        </p:tgtEl>
                                        <p:attrNameLst>
                                          <p:attrName>ppt_x</p:attrName>
                                          <p:attrName>ppt_y</p:attrName>
                                        </p:attrNameLst>
                                      </p:cBhvr>
                                      <p:rCtr x="61424" y="532"/>
                                    </p:animMotion>
                                  </p:childTnLst>
                                </p:cTn>
                              </p:par>
                              <p:par>
                                <p:cTn id="7" presetID="63" presetClass="path" presetSubtype="0" repeatCount="indefinite" fill="hold" nodeType="withEffect">
                                  <p:stCondLst>
                                    <p:cond delay="0"/>
                                  </p:stCondLst>
                                  <p:endCondLst>
                                    <p:cond evt="onNext" delay="0">
                                      <p:tgtEl>
                                        <p:sldTgt/>
                                      </p:tgtEl>
                                    </p:cond>
                                  </p:endCondLst>
                                  <p:childTnLst>
                                    <p:animMotion origin="layout" path="M -0.34254 -0.01041 L 0.90955 -0.01041 " pathEditMode="relative" rAng="0" ptsTypes="AA">
                                      <p:cBhvr>
                                        <p:cTn id="8" dur="5000" fill="hold"/>
                                        <p:tgtEl>
                                          <p:spTgt spid="13451"/>
                                        </p:tgtEl>
                                        <p:attrNameLst>
                                          <p:attrName>ppt_x</p:attrName>
                                          <p:attrName>ppt_y</p:attrName>
                                        </p:attrNameLst>
                                      </p:cBhvr>
                                      <p:rCtr x="62604" y="0"/>
                                    </p:animMotion>
                                  </p:childTnLst>
                                </p:cTn>
                              </p:par>
                              <p:par>
                                <p:cTn id="9" presetID="63" presetClass="path" presetSubtype="0" repeatCount="indefinite" fill="hold" nodeType="withEffect">
                                  <p:stCondLst>
                                    <p:cond delay="0"/>
                                  </p:stCondLst>
                                  <p:endCondLst>
                                    <p:cond evt="onNext" delay="0">
                                      <p:tgtEl>
                                        <p:sldTgt/>
                                      </p:tgtEl>
                                    </p:cond>
                                  </p:endCondLst>
                                  <p:childTnLst>
                                    <p:animMotion origin="layout" path="M 4.44444E-6 -3.7037E-6 L 0.72847 -3.7037E-6 " pathEditMode="relative" rAng="0" ptsTypes="AA">
                                      <p:cBhvr>
                                        <p:cTn id="10" dur="2000" fill="hold"/>
                                        <p:tgtEl>
                                          <p:spTgt spid="13585"/>
                                        </p:tgtEl>
                                        <p:attrNameLst>
                                          <p:attrName>ppt_x</p:attrName>
                                          <p:attrName>ppt_y</p:attrName>
                                        </p:attrNameLst>
                                      </p:cBhvr>
                                      <p:rCtr x="364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GB" b="1" smtClean="0"/>
              <a:t>Solution.</a:t>
            </a:r>
          </a:p>
        </p:txBody>
      </p:sp>
      <p:sp>
        <p:nvSpPr>
          <p:cNvPr id="14339" name="Rectangle 3"/>
          <p:cNvSpPr>
            <a:spLocks noChangeArrowheads="1"/>
          </p:cNvSpPr>
          <p:nvPr/>
        </p:nvSpPr>
        <p:spPr bwMode="auto">
          <a:xfrm>
            <a:off x="395288" y="4221163"/>
            <a:ext cx="8305800" cy="228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6000" b="1">
              <a:solidFill>
                <a:srgbClr val="000000"/>
              </a:solidFill>
              <a:latin typeface="Times New Roman" pitchFamily="16" charset="0"/>
              <a:ea typeface="MS Gothic" pitchFamily="49" charset="-128"/>
            </a:endParaRPr>
          </a:p>
        </p:txBody>
      </p:sp>
      <p:sp>
        <p:nvSpPr>
          <p:cNvPr id="14340" name="Line 4"/>
          <p:cNvSpPr>
            <a:spLocks noChangeShapeType="1"/>
          </p:cNvSpPr>
          <p:nvPr/>
        </p:nvSpPr>
        <p:spPr bwMode="auto">
          <a:xfrm>
            <a:off x="381000" y="6477000"/>
            <a:ext cx="8305800" cy="0"/>
          </a:xfrm>
          <a:prstGeom prst="line">
            <a:avLst/>
          </a:prstGeom>
          <a:noFill/>
          <a:ln w="762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4341" name="Freeform 5"/>
          <p:cNvSpPr>
            <a:spLocks/>
          </p:cNvSpPr>
          <p:nvPr/>
        </p:nvSpPr>
        <p:spPr bwMode="auto">
          <a:xfrm>
            <a:off x="781050" y="4292600"/>
            <a:ext cx="3632200" cy="2016125"/>
          </a:xfrm>
          <a:custGeom>
            <a:avLst/>
            <a:gdLst>
              <a:gd name="T0" fmla="*/ 165 w 2288"/>
              <a:gd name="T1" fmla="*/ 0 h 1409"/>
              <a:gd name="T2" fmla="*/ 1934 w 2288"/>
              <a:gd name="T3" fmla="*/ 0 h 1409"/>
              <a:gd name="T4" fmla="*/ 2116 w 2288"/>
              <a:gd name="T5" fmla="*/ 227 h 1409"/>
              <a:gd name="T6" fmla="*/ 2160 w 2288"/>
              <a:gd name="T7" fmla="*/ 293 h 1409"/>
              <a:gd name="T8" fmla="*/ 2184 w 2288"/>
              <a:gd name="T9" fmla="*/ 329 h 1409"/>
              <a:gd name="T10" fmla="*/ 2220 w 2288"/>
              <a:gd name="T11" fmla="*/ 449 h 1409"/>
              <a:gd name="T12" fmla="*/ 2232 w 2288"/>
              <a:gd name="T13" fmla="*/ 485 h 1409"/>
              <a:gd name="T14" fmla="*/ 2244 w 2288"/>
              <a:gd name="T15" fmla="*/ 521 h 1409"/>
              <a:gd name="T16" fmla="*/ 2208 w 2288"/>
              <a:gd name="T17" fmla="*/ 965 h 1409"/>
              <a:gd name="T18" fmla="*/ 2196 w 2288"/>
              <a:gd name="T19" fmla="*/ 1049 h 1409"/>
              <a:gd name="T20" fmla="*/ 2136 w 2288"/>
              <a:gd name="T21" fmla="*/ 1157 h 1409"/>
              <a:gd name="T22" fmla="*/ 2076 w 2288"/>
              <a:gd name="T23" fmla="*/ 1253 h 1409"/>
              <a:gd name="T24" fmla="*/ 2016 w 2288"/>
              <a:gd name="T25" fmla="*/ 1349 h 1409"/>
              <a:gd name="T26" fmla="*/ 1980 w 2288"/>
              <a:gd name="T27" fmla="*/ 1409 h 1409"/>
              <a:gd name="T28" fmla="*/ 120 w 2288"/>
              <a:gd name="T29" fmla="*/ 1406 h 1409"/>
              <a:gd name="T30" fmla="*/ 96 w 2288"/>
              <a:gd name="T31" fmla="*/ 1337 h 1409"/>
              <a:gd name="T32" fmla="*/ 120 w 2288"/>
              <a:gd name="T33" fmla="*/ 1265 h 1409"/>
              <a:gd name="T34" fmla="*/ 132 w 2288"/>
              <a:gd name="T35" fmla="*/ 1229 h 1409"/>
              <a:gd name="T36" fmla="*/ 120 w 2288"/>
              <a:gd name="T37" fmla="*/ 1085 h 1409"/>
              <a:gd name="T38" fmla="*/ 84 w 2288"/>
              <a:gd name="T39" fmla="*/ 1049 h 1409"/>
              <a:gd name="T40" fmla="*/ 48 w 2288"/>
              <a:gd name="T41" fmla="*/ 977 h 1409"/>
              <a:gd name="T42" fmla="*/ 0 w 2288"/>
              <a:gd name="T43" fmla="*/ 701 h 1409"/>
              <a:gd name="T44" fmla="*/ 60 w 2288"/>
              <a:gd name="T45" fmla="*/ 389 h 1409"/>
              <a:gd name="T46" fmla="*/ 72 w 2288"/>
              <a:gd name="T47" fmla="*/ 353 h 1409"/>
              <a:gd name="T48" fmla="*/ 144 w 2288"/>
              <a:gd name="T49" fmla="*/ 305 h 1409"/>
              <a:gd name="T50" fmla="*/ 216 w 2288"/>
              <a:gd name="T51" fmla="*/ 161 h 1409"/>
              <a:gd name="T52" fmla="*/ 240 w 2288"/>
              <a:gd name="T53" fmla="*/ 89 h 1409"/>
              <a:gd name="T54" fmla="*/ 276 w 2288"/>
              <a:gd name="T55" fmla="*/ 2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88" h="1409">
                <a:moveTo>
                  <a:pt x="165" y="0"/>
                </a:moveTo>
                <a:lnTo>
                  <a:pt x="1934" y="0"/>
                </a:lnTo>
                <a:cubicBezTo>
                  <a:pt x="1995" y="76"/>
                  <a:pt x="2057" y="150"/>
                  <a:pt x="2116" y="227"/>
                </a:cubicBezTo>
                <a:cubicBezTo>
                  <a:pt x="2132" y="248"/>
                  <a:pt x="2145" y="271"/>
                  <a:pt x="2160" y="293"/>
                </a:cubicBezTo>
                <a:cubicBezTo>
                  <a:pt x="2168" y="305"/>
                  <a:pt x="2184" y="329"/>
                  <a:pt x="2184" y="329"/>
                </a:cubicBezTo>
                <a:cubicBezTo>
                  <a:pt x="2202" y="402"/>
                  <a:pt x="2191" y="361"/>
                  <a:pt x="2220" y="449"/>
                </a:cubicBezTo>
                <a:cubicBezTo>
                  <a:pt x="2224" y="461"/>
                  <a:pt x="2228" y="473"/>
                  <a:pt x="2232" y="485"/>
                </a:cubicBezTo>
                <a:cubicBezTo>
                  <a:pt x="2236" y="497"/>
                  <a:pt x="2244" y="521"/>
                  <a:pt x="2244" y="521"/>
                </a:cubicBezTo>
                <a:cubicBezTo>
                  <a:pt x="2258" y="658"/>
                  <a:pt x="2288" y="845"/>
                  <a:pt x="2208" y="965"/>
                </a:cubicBezTo>
                <a:cubicBezTo>
                  <a:pt x="2204" y="993"/>
                  <a:pt x="2204" y="1022"/>
                  <a:pt x="2196" y="1049"/>
                </a:cubicBezTo>
                <a:cubicBezTo>
                  <a:pt x="2185" y="1085"/>
                  <a:pt x="2151" y="1123"/>
                  <a:pt x="2136" y="1157"/>
                </a:cubicBezTo>
                <a:cubicBezTo>
                  <a:pt x="2094" y="1252"/>
                  <a:pt x="2141" y="1210"/>
                  <a:pt x="2076" y="1253"/>
                </a:cubicBezTo>
                <a:cubicBezTo>
                  <a:pt x="2047" y="1339"/>
                  <a:pt x="2073" y="1311"/>
                  <a:pt x="2016" y="1349"/>
                </a:cubicBezTo>
                <a:cubicBezTo>
                  <a:pt x="2000" y="1396"/>
                  <a:pt x="2013" y="1376"/>
                  <a:pt x="1980" y="1409"/>
                </a:cubicBezTo>
                <a:lnTo>
                  <a:pt x="120" y="1406"/>
                </a:lnTo>
                <a:cubicBezTo>
                  <a:pt x="112" y="1383"/>
                  <a:pt x="104" y="1360"/>
                  <a:pt x="96" y="1337"/>
                </a:cubicBezTo>
                <a:cubicBezTo>
                  <a:pt x="88" y="1313"/>
                  <a:pt x="112" y="1289"/>
                  <a:pt x="120" y="1265"/>
                </a:cubicBezTo>
                <a:cubicBezTo>
                  <a:pt x="124" y="1253"/>
                  <a:pt x="132" y="1229"/>
                  <a:pt x="132" y="1229"/>
                </a:cubicBezTo>
                <a:cubicBezTo>
                  <a:pt x="128" y="1181"/>
                  <a:pt x="132" y="1132"/>
                  <a:pt x="120" y="1085"/>
                </a:cubicBezTo>
                <a:cubicBezTo>
                  <a:pt x="116" y="1069"/>
                  <a:pt x="95" y="1062"/>
                  <a:pt x="84" y="1049"/>
                </a:cubicBezTo>
                <a:cubicBezTo>
                  <a:pt x="58" y="1018"/>
                  <a:pt x="60" y="1013"/>
                  <a:pt x="48" y="977"/>
                </a:cubicBezTo>
                <a:cubicBezTo>
                  <a:pt x="38" y="888"/>
                  <a:pt x="28" y="786"/>
                  <a:pt x="0" y="701"/>
                </a:cubicBezTo>
                <a:cubicBezTo>
                  <a:pt x="21" y="597"/>
                  <a:pt x="34" y="492"/>
                  <a:pt x="60" y="389"/>
                </a:cubicBezTo>
                <a:cubicBezTo>
                  <a:pt x="63" y="377"/>
                  <a:pt x="63" y="362"/>
                  <a:pt x="72" y="353"/>
                </a:cubicBezTo>
                <a:cubicBezTo>
                  <a:pt x="92" y="333"/>
                  <a:pt x="144" y="305"/>
                  <a:pt x="144" y="305"/>
                </a:cubicBezTo>
                <a:cubicBezTo>
                  <a:pt x="161" y="253"/>
                  <a:pt x="194" y="210"/>
                  <a:pt x="216" y="161"/>
                </a:cubicBezTo>
                <a:cubicBezTo>
                  <a:pt x="226" y="138"/>
                  <a:pt x="232" y="113"/>
                  <a:pt x="240" y="89"/>
                </a:cubicBezTo>
                <a:cubicBezTo>
                  <a:pt x="247" y="67"/>
                  <a:pt x="266" y="50"/>
                  <a:pt x="276" y="29"/>
                </a:cubicBezTo>
              </a:path>
            </a:pathLst>
          </a:custGeom>
          <a:solidFill>
            <a:srgbClr val="00FF99"/>
          </a:solidFill>
          <a:ln w="9525">
            <a:solidFill>
              <a:srgbClr val="00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4342" name="Text Box 6"/>
          <p:cNvSpPr txBox="1">
            <a:spLocks noChangeArrowheads="1"/>
          </p:cNvSpPr>
          <p:nvPr/>
        </p:nvSpPr>
        <p:spPr bwMode="auto">
          <a:xfrm>
            <a:off x="1116013" y="1577975"/>
            <a:ext cx="684053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GB" sz="2400" b="1">
                <a:solidFill>
                  <a:srgbClr val="000000"/>
                </a:solidFill>
                <a:ea typeface="MS Gothic" pitchFamily="49" charset="-128"/>
              </a:rPr>
              <a:t>Takes place when material is dissolved in the water, it is invisible and does not colour the water.  Occurs often in limestone landscapes where the water if very acidic.  Some pollutants like weedkiller are also held in solution in the water</a:t>
            </a:r>
          </a:p>
        </p:txBody>
      </p:sp>
      <p:sp>
        <p:nvSpPr>
          <p:cNvPr id="14343" name="Line 7"/>
          <p:cNvSpPr>
            <a:spLocks noChangeShapeType="1"/>
          </p:cNvSpPr>
          <p:nvPr/>
        </p:nvSpPr>
        <p:spPr bwMode="auto">
          <a:xfrm>
            <a:off x="395288" y="4868863"/>
            <a:ext cx="1368425" cy="0"/>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4344" name="Rectangle 8"/>
          <p:cNvSpPr>
            <a:spLocks noChangeArrowheads="1"/>
          </p:cNvSpPr>
          <p:nvPr/>
        </p:nvSpPr>
        <p:spPr bwMode="auto">
          <a:xfrm>
            <a:off x="0" y="4076700"/>
            <a:ext cx="395288"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14345" name="Rectangle 9"/>
          <p:cNvSpPr>
            <a:spLocks noChangeArrowheads="1"/>
          </p:cNvSpPr>
          <p:nvPr/>
        </p:nvSpPr>
        <p:spPr bwMode="auto">
          <a:xfrm>
            <a:off x="8748713" y="4076700"/>
            <a:ext cx="395287"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Tree>
    <p:extLst>
      <p:ext uri="{BB962C8B-B14F-4D97-AF65-F5344CB8AC3E}">
        <p14:creationId xmlns:p14="http://schemas.microsoft.com/office/powerpoint/2010/main" val="4178865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repeatCount="indefinite" fill="hold" nodeType="clickEffect">
                                  <p:stCondLst>
                                    <p:cond delay="0"/>
                                  </p:stCondLst>
                                  <p:endCondLst>
                                    <p:cond evt="onNext" delay="0">
                                      <p:tgtEl>
                                        <p:sldTgt/>
                                      </p:tgtEl>
                                    </p:cond>
                                  </p:endCondLst>
                                  <p:childTnLst>
                                    <p:set>
                                      <p:cBhvr>
                                        <p:cTn id="6" dur="1" fill="hold">
                                          <p:stCondLst>
                                            <p:cond delay="0"/>
                                          </p:stCondLst>
                                        </p:cTn>
                                        <p:tgtEl>
                                          <p:spTgt spid="14341"/>
                                        </p:tgtEl>
                                        <p:attrNameLst>
                                          <p:attrName>style.visibility</p:attrName>
                                        </p:attrNameLst>
                                      </p:cBhvr>
                                      <p:to>
                                        <p:strVal val="visible"/>
                                      </p:to>
                                    </p:set>
                                    <p:animEffect transition="in" filter="dissolve">
                                      <p:cBhvr>
                                        <p:cTn id="7" dur="5000"/>
                                        <p:tgtEl>
                                          <p:spTgt spid="14341"/>
                                        </p:tgtEl>
                                      </p:cBhvr>
                                    </p:animEffect>
                                  </p:childTnLst>
                                </p:cTn>
                              </p:par>
                              <p:par>
                                <p:cTn id="8" presetID="63" presetClass="path" presetSubtype="0" repeatCount="indefinite" fill="hold" nodeType="withEffect">
                                  <p:stCondLst>
                                    <p:cond delay="100"/>
                                  </p:stCondLst>
                                  <p:endCondLst>
                                    <p:cond evt="onNext" delay="0">
                                      <p:tgtEl>
                                        <p:sldTgt/>
                                      </p:tgtEl>
                                    </p:cond>
                                  </p:endCondLst>
                                  <p:childTnLst>
                                    <p:animMotion origin="layout" path="M -0.39827 0.01064 L 0.7835 0.01064 " pathEditMode="relative" rAng="0" ptsTypes="AA">
                                      <p:cBhvr>
                                        <p:cTn id="9" dur="5000" fill="hold"/>
                                        <p:tgtEl>
                                          <p:spTgt spid="14341"/>
                                        </p:tgtEl>
                                        <p:attrNameLst>
                                          <p:attrName>ppt_x</p:attrName>
                                          <p:attrName>ppt_y</p:attrName>
                                        </p:attrNameLst>
                                      </p:cBhvr>
                                      <p:rCtr x="59080" y="0"/>
                                    </p:animMotion>
                                  </p:childTnLst>
                                </p:cTn>
                              </p:par>
                              <p:par>
                                <p:cTn id="10" presetID="63" presetClass="path" presetSubtype="0" repeatCount="indefinite" fill="hold" nodeType="withEffect">
                                  <p:stCondLst>
                                    <p:cond delay="0"/>
                                  </p:stCondLst>
                                  <p:endCondLst>
                                    <p:cond evt="onNext" delay="0">
                                      <p:tgtEl>
                                        <p:sldTgt/>
                                      </p:tgtEl>
                                    </p:cond>
                                  </p:endCondLst>
                                  <p:childTnLst>
                                    <p:animMotion origin="layout" path="M 4.44444E-6 -3.7037E-6 L 0.72847 -3.7037E-6 " pathEditMode="relative" rAng="0" ptsTypes="AA">
                                      <p:cBhvr>
                                        <p:cTn id="11" dur="5000" fill="hold"/>
                                        <p:tgtEl>
                                          <p:spTgt spid="14343"/>
                                        </p:tgtEl>
                                        <p:attrNameLst>
                                          <p:attrName>ppt_x</p:attrName>
                                          <p:attrName>ppt_y</p:attrName>
                                        </p:attrNameLst>
                                      </p:cBhvr>
                                      <p:rCtr x="364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GB" b="1" smtClean="0"/>
              <a:t>Methods of transport</a:t>
            </a:r>
          </a:p>
        </p:txBody>
      </p:sp>
      <p:sp>
        <p:nvSpPr>
          <p:cNvPr id="15363" name="Rectangle 3"/>
          <p:cNvSpPr>
            <a:spLocks noChangeArrowheads="1"/>
          </p:cNvSpPr>
          <p:nvPr/>
        </p:nvSpPr>
        <p:spPr bwMode="auto">
          <a:xfrm>
            <a:off x="395288" y="4221163"/>
            <a:ext cx="8305800" cy="228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GB" sz="6000" b="1">
              <a:solidFill>
                <a:srgbClr val="000000"/>
              </a:solidFill>
              <a:latin typeface="Times New Roman" pitchFamily="16" charset="0"/>
              <a:ea typeface="MS Gothic" pitchFamily="49" charset="-128"/>
            </a:endParaRPr>
          </a:p>
        </p:txBody>
      </p:sp>
      <p:sp>
        <p:nvSpPr>
          <p:cNvPr id="15364" name="Line 4"/>
          <p:cNvSpPr>
            <a:spLocks noChangeShapeType="1"/>
          </p:cNvSpPr>
          <p:nvPr/>
        </p:nvSpPr>
        <p:spPr bwMode="auto">
          <a:xfrm>
            <a:off x="381000" y="6477000"/>
            <a:ext cx="8305800" cy="0"/>
          </a:xfrm>
          <a:prstGeom prst="line">
            <a:avLst/>
          </a:prstGeom>
          <a:noFill/>
          <a:ln w="762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65" name="Freeform 5"/>
          <p:cNvSpPr>
            <a:spLocks/>
          </p:cNvSpPr>
          <p:nvPr/>
        </p:nvSpPr>
        <p:spPr bwMode="auto">
          <a:xfrm>
            <a:off x="395288" y="5373688"/>
            <a:ext cx="1082675" cy="1008062"/>
          </a:xfrm>
          <a:custGeom>
            <a:avLst/>
            <a:gdLst>
              <a:gd name="T0" fmla="*/ 72 w 682"/>
              <a:gd name="T1" fmla="*/ 466 h 499"/>
              <a:gd name="T2" fmla="*/ 0 w 682"/>
              <a:gd name="T3" fmla="*/ 394 h 499"/>
              <a:gd name="T4" fmla="*/ 1 w 682"/>
              <a:gd name="T5" fmla="*/ 136 h 499"/>
              <a:gd name="T6" fmla="*/ 183 w 682"/>
              <a:gd name="T7" fmla="*/ 0 h 499"/>
              <a:gd name="T8" fmla="*/ 410 w 682"/>
              <a:gd name="T9" fmla="*/ 0 h 499"/>
              <a:gd name="T10" fmla="*/ 682 w 682"/>
              <a:gd name="T11" fmla="*/ 136 h 499"/>
              <a:gd name="T12" fmla="*/ 682 w 682"/>
              <a:gd name="T13" fmla="*/ 318 h 499"/>
              <a:gd name="T14" fmla="*/ 546 w 682"/>
              <a:gd name="T15" fmla="*/ 408 h 499"/>
              <a:gd name="T16" fmla="*/ 138 w 682"/>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99">
                <a:moveTo>
                  <a:pt x="72" y="466"/>
                </a:moveTo>
                <a:cubicBezTo>
                  <a:pt x="46" y="428"/>
                  <a:pt x="30" y="424"/>
                  <a:pt x="0" y="394"/>
                </a:cubicBezTo>
                <a:lnTo>
                  <a:pt x="1" y="136"/>
                </a:lnTo>
                <a:lnTo>
                  <a:pt x="183" y="0"/>
                </a:lnTo>
                <a:lnTo>
                  <a:pt x="410" y="0"/>
                </a:lnTo>
                <a:lnTo>
                  <a:pt x="682" y="136"/>
                </a:lnTo>
                <a:lnTo>
                  <a:pt x="682" y="318"/>
                </a:lnTo>
                <a:lnTo>
                  <a:pt x="546" y="408"/>
                </a:lnTo>
                <a:lnTo>
                  <a:pt x="138" y="499"/>
                </a:lnTo>
              </a:path>
            </a:pathLst>
          </a:custGeom>
          <a:solidFill>
            <a:srgbClr val="996600"/>
          </a:solidFill>
          <a:ln w="9525">
            <a:solidFill>
              <a:srgbClr val="99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66" name="Line 6"/>
          <p:cNvSpPr>
            <a:spLocks noChangeShapeType="1"/>
          </p:cNvSpPr>
          <p:nvPr/>
        </p:nvSpPr>
        <p:spPr bwMode="auto">
          <a:xfrm>
            <a:off x="395288" y="4868863"/>
            <a:ext cx="1368425" cy="0"/>
          </a:xfrm>
          <a:prstGeom prst="line">
            <a:avLst/>
          </a:prstGeom>
          <a:noFill/>
          <a:ln w="1016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67" name="Oval 7"/>
          <p:cNvSpPr>
            <a:spLocks noChangeArrowheads="1"/>
          </p:cNvSpPr>
          <p:nvPr/>
        </p:nvSpPr>
        <p:spPr bwMode="auto">
          <a:xfrm>
            <a:off x="1993900" y="6165850"/>
            <a:ext cx="381000" cy="228600"/>
          </a:xfrm>
          <a:prstGeom prst="ellipse">
            <a:avLst/>
          </a:prstGeom>
          <a:solidFill>
            <a:srgbClr val="99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15368" name="Oval 8"/>
          <p:cNvSpPr>
            <a:spLocks noChangeArrowheads="1"/>
          </p:cNvSpPr>
          <p:nvPr/>
        </p:nvSpPr>
        <p:spPr bwMode="auto">
          <a:xfrm rot="3838225">
            <a:off x="2349500" y="6169025"/>
            <a:ext cx="381000" cy="228600"/>
          </a:xfrm>
          <a:prstGeom prst="ellipse">
            <a:avLst/>
          </a:prstGeom>
          <a:solidFill>
            <a:srgbClr val="99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15369" name="Oval 9"/>
          <p:cNvSpPr>
            <a:spLocks noChangeArrowheads="1"/>
          </p:cNvSpPr>
          <p:nvPr/>
        </p:nvSpPr>
        <p:spPr bwMode="auto">
          <a:xfrm>
            <a:off x="2138363" y="6092825"/>
            <a:ext cx="381000" cy="228600"/>
          </a:xfrm>
          <a:prstGeom prst="ellipse">
            <a:avLst/>
          </a:prstGeom>
          <a:solidFill>
            <a:srgbClr val="99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15370" name="Line 10"/>
          <p:cNvSpPr>
            <a:spLocks noChangeShapeType="1"/>
          </p:cNvSpPr>
          <p:nvPr/>
        </p:nvSpPr>
        <p:spPr bwMode="auto">
          <a:xfrm>
            <a:off x="1993900" y="4868863"/>
            <a:ext cx="1368425"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grpSp>
        <p:nvGrpSpPr>
          <p:cNvPr id="210955" name="Group 11"/>
          <p:cNvGrpSpPr>
            <a:grpSpLocks/>
          </p:cNvGrpSpPr>
          <p:nvPr/>
        </p:nvGrpSpPr>
        <p:grpSpPr bwMode="auto">
          <a:xfrm>
            <a:off x="3311525" y="4579938"/>
            <a:ext cx="2808288" cy="1584325"/>
            <a:chOff x="1474" y="2750"/>
            <a:chExt cx="1904" cy="1270"/>
          </a:xfrm>
        </p:grpSpPr>
        <p:sp>
          <p:nvSpPr>
            <p:cNvPr id="15372" name="Line 12"/>
            <p:cNvSpPr>
              <a:spLocks noChangeShapeType="1"/>
            </p:cNvSpPr>
            <p:nvPr/>
          </p:nvSpPr>
          <p:spPr bwMode="auto">
            <a:xfrm>
              <a:off x="2064"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73" name="Line 13"/>
            <p:cNvSpPr>
              <a:spLocks noChangeShapeType="1"/>
            </p:cNvSpPr>
            <p:nvPr/>
          </p:nvSpPr>
          <p:spPr bwMode="auto">
            <a:xfrm>
              <a:off x="1927"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74" name="Line 14"/>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75" name="Line 15"/>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76" name="Line 16"/>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77" name="Line 17"/>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78" name="Line 18"/>
            <p:cNvSpPr>
              <a:spLocks noChangeShapeType="1"/>
            </p:cNvSpPr>
            <p:nvPr/>
          </p:nvSpPr>
          <p:spPr bwMode="auto">
            <a:xfrm>
              <a:off x="1474" y="38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79" name="Line 19"/>
            <p:cNvSpPr>
              <a:spLocks noChangeShapeType="1"/>
            </p:cNvSpPr>
            <p:nvPr/>
          </p:nvSpPr>
          <p:spPr bwMode="auto">
            <a:xfrm>
              <a:off x="1610" y="397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0" name="Line 20"/>
            <p:cNvSpPr>
              <a:spLocks noChangeShapeType="1"/>
            </p:cNvSpPr>
            <p:nvPr/>
          </p:nvSpPr>
          <p:spPr bwMode="auto">
            <a:xfrm>
              <a:off x="2199" y="338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1" name="Line 21"/>
            <p:cNvSpPr>
              <a:spLocks noChangeShapeType="1"/>
            </p:cNvSpPr>
            <p:nvPr/>
          </p:nvSpPr>
          <p:spPr bwMode="auto">
            <a:xfrm>
              <a:off x="2335" y="352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2" name="Line 22"/>
            <p:cNvSpPr>
              <a:spLocks noChangeShapeType="1"/>
            </p:cNvSpPr>
            <p:nvPr/>
          </p:nvSpPr>
          <p:spPr bwMode="auto">
            <a:xfrm>
              <a:off x="2201"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3" name="Line 23"/>
            <p:cNvSpPr>
              <a:spLocks noChangeShapeType="1"/>
            </p:cNvSpPr>
            <p:nvPr/>
          </p:nvSpPr>
          <p:spPr bwMode="auto">
            <a:xfrm>
              <a:off x="2063"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4" name="Line 24"/>
            <p:cNvSpPr>
              <a:spLocks noChangeShapeType="1"/>
            </p:cNvSpPr>
            <p:nvPr/>
          </p:nvSpPr>
          <p:spPr bwMode="auto">
            <a:xfrm>
              <a:off x="1701"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5" name="Line 25"/>
            <p:cNvSpPr>
              <a:spLocks noChangeShapeType="1"/>
            </p:cNvSpPr>
            <p:nvPr/>
          </p:nvSpPr>
          <p:spPr bwMode="auto">
            <a:xfrm>
              <a:off x="1837"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6" name="Line 26"/>
            <p:cNvSpPr>
              <a:spLocks noChangeShapeType="1"/>
            </p:cNvSpPr>
            <p:nvPr/>
          </p:nvSpPr>
          <p:spPr bwMode="auto">
            <a:xfrm>
              <a:off x="1973"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7" name="Line 27"/>
            <p:cNvSpPr>
              <a:spLocks noChangeShapeType="1"/>
            </p:cNvSpPr>
            <p:nvPr/>
          </p:nvSpPr>
          <p:spPr bwMode="auto">
            <a:xfrm>
              <a:off x="2109"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8" name="Line 28"/>
            <p:cNvSpPr>
              <a:spLocks noChangeShapeType="1"/>
            </p:cNvSpPr>
            <p:nvPr/>
          </p:nvSpPr>
          <p:spPr bwMode="auto">
            <a:xfrm>
              <a:off x="2245"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89" name="Line 29"/>
            <p:cNvSpPr>
              <a:spLocks noChangeShapeType="1"/>
            </p:cNvSpPr>
            <p:nvPr/>
          </p:nvSpPr>
          <p:spPr bwMode="auto">
            <a:xfrm>
              <a:off x="2381"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0" name="Line 30"/>
            <p:cNvSpPr>
              <a:spLocks noChangeShapeType="1"/>
            </p:cNvSpPr>
            <p:nvPr/>
          </p:nvSpPr>
          <p:spPr bwMode="auto">
            <a:xfrm>
              <a:off x="156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1" name="Line 31"/>
            <p:cNvSpPr>
              <a:spLocks noChangeShapeType="1"/>
            </p:cNvSpPr>
            <p:nvPr/>
          </p:nvSpPr>
          <p:spPr bwMode="auto">
            <a:xfrm>
              <a:off x="1701"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2" name="Line 32"/>
            <p:cNvSpPr>
              <a:spLocks noChangeShapeType="1"/>
            </p:cNvSpPr>
            <p:nvPr/>
          </p:nvSpPr>
          <p:spPr bwMode="auto">
            <a:xfrm>
              <a:off x="1837"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3" name="Line 33"/>
            <p:cNvSpPr>
              <a:spLocks noChangeShapeType="1"/>
            </p:cNvSpPr>
            <p:nvPr/>
          </p:nvSpPr>
          <p:spPr bwMode="auto">
            <a:xfrm>
              <a:off x="1973"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4" name="Line 34"/>
            <p:cNvSpPr>
              <a:spLocks noChangeShapeType="1"/>
            </p:cNvSpPr>
            <p:nvPr/>
          </p:nvSpPr>
          <p:spPr bwMode="auto">
            <a:xfrm>
              <a:off x="2109"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5" name="Line 35"/>
            <p:cNvSpPr>
              <a:spLocks noChangeShapeType="1"/>
            </p:cNvSpPr>
            <p:nvPr/>
          </p:nvSpPr>
          <p:spPr bwMode="auto">
            <a:xfrm>
              <a:off x="2245"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6" name="Line 36"/>
            <p:cNvSpPr>
              <a:spLocks noChangeShapeType="1"/>
            </p:cNvSpPr>
            <p:nvPr/>
          </p:nvSpPr>
          <p:spPr bwMode="auto">
            <a:xfrm>
              <a:off x="1474"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7" name="Line 37"/>
            <p:cNvSpPr>
              <a:spLocks noChangeShapeType="1"/>
            </p:cNvSpPr>
            <p:nvPr/>
          </p:nvSpPr>
          <p:spPr bwMode="auto">
            <a:xfrm>
              <a:off x="1610" y="383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8" name="Line 38"/>
            <p:cNvSpPr>
              <a:spLocks noChangeShapeType="1"/>
            </p:cNvSpPr>
            <p:nvPr/>
          </p:nvSpPr>
          <p:spPr bwMode="auto">
            <a:xfrm>
              <a:off x="1746" y="397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399" name="Line 39"/>
            <p:cNvSpPr>
              <a:spLocks noChangeShapeType="1"/>
            </p:cNvSpPr>
            <p:nvPr/>
          </p:nvSpPr>
          <p:spPr bwMode="auto">
            <a:xfrm>
              <a:off x="2335" y="3384"/>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0" name="Line 40"/>
            <p:cNvSpPr>
              <a:spLocks noChangeShapeType="1"/>
            </p:cNvSpPr>
            <p:nvPr/>
          </p:nvSpPr>
          <p:spPr bwMode="auto">
            <a:xfrm>
              <a:off x="2201" y="315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1" name="Line 41"/>
            <p:cNvSpPr>
              <a:spLocks noChangeShapeType="1"/>
            </p:cNvSpPr>
            <p:nvPr/>
          </p:nvSpPr>
          <p:spPr bwMode="auto">
            <a:xfrm>
              <a:off x="2336"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2" name="Line 42"/>
            <p:cNvSpPr>
              <a:spLocks noChangeShapeType="1"/>
            </p:cNvSpPr>
            <p:nvPr/>
          </p:nvSpPr>
          <p:spPr bwMode="auto">
            <a:xfrm>
              <a:off x="1474"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3" name="Line 43"/>
            <p:cNvSpPr>
              <a:spLocks noChangeShapeType="1"/>
            </p:cNvSpPr>
            <p:nvPr/>
          </p:nvSpPr>
          <p:spPr bwMode="auto">
            <a:xfrm>
              <a:off x="1610"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4" name="Line 44"/>
            <p:cNvSpPr>
              <a:spLocks noChangeShapeType="1"/>
            </p:cNvSpPr>
            <p:nvPr/>
          </p:nvSpPr>
          <p:spPr bwMode="auto">
            <a:xfrm>
              <a:off x="1746"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5" name="Line 45"/>
            <p:cNvSpPr>
              <a:spLocks noChangeShapeType="1"/>
            </p:cNvSpPr>
            <p:nvPr/>
          </p:nvSpPr>
          <p:spPr bwMode="auto">
            <a:xfrm>
              <a:off x="233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6" name="Line 46"/>
            <p:cNvSpPr>
              <a:spLocks noChangeShapeType="1"/>
            </p:cNvSpPr>
            <p:nvPr/>
          </p:nvSpPr>
          <p:spPr bwMode="auto">
            <a:xfrm>
              <a:off x="2201" y="306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7" name="Line 47"/>
            <p:cNvSpPr>
              <a:spLocks noChangeShapeType="1"/>
            </p:cNvSpPr>
            <p:nvPr/>
          </p:nvSpPr>
          <p:spPr bwMode="auto">
            <a:xfrm>
              <a:off x="2336"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8" name="Line 48"/>
            <p:cNvSpPr>
              <a:spLocks noChangeShapeType="1"/>
            </p:cNvSpPr>
            <p:nvPr/>
          </p:nvSpPr>
          <p:spPr bwMode="auto">
            <a:xfrm>
              <a:off x="1474" y="352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09" name="Line 49"/>
            <p:cNvSpPr>
              <a:spLocks noChangeShapeType="1"/>
            </p:cNvSpPr>
            <p:nvPr/>
          </p:nvSpPr>
          <p:spPr bwMode="auto">
            <a:xfrm>
              <a:off x="1610" y="365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0" name="Line 50"/>
            <p:cNvSpPr>
              <a:spLocks noChangeShapeType="1"/>
            </p:cNvSpPr>
            <p:nvPr/>
          </p:nvSpPr>
          <p:spPr bwMode="auto">
            <a:xfrm>
              <a:off x="1746" y="379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1" name="Line 51"/>
            <p:cNvSpPr>
              <a:spLocks noChangeShapeType="1"/>
            </p:cNvSpPr>
            <p:nvPr/>
          </p:nvSpPr>
          <p:spPr bwMode="auto">
            <a:xfrm>
              <a:off x="1882" y="392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2" name="Line 52"/>
            <p:cNvSpPr>
              <a:spLocks noChangeShapeType="1"/>
            </p:cNvSpPr>
            <p:nvPr/>
          </p:nvSpPr>
          <p:spPr bwMode="auto">
            <a:xfrm>
              <a:off x="2201"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3" name="Line 53"/>
            <p:cNvSpPr>
              <a:spLocks noChangeShapeType="1"/>
            </p:cNvSpPr>
            <p:nvPr/>
          </p:nvSpPr>
          <p:spPr bwMode="auto">
            <a:xfrm>
              <a:off x="2336" y="311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4" name="Line 54"/>
            <p:cNvSpPr>
              <a:spLocks noChangeShapeType="1"/>
            </p:cNvSpPr>
            <p:nvPr/>
          </p:nvSpPr>
          <p:spPr bwMode="auto">
            <a:xfrm>
              <a:off x="1927"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5" name="Line 55"/>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6" name="Line 56"/>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7" name="Line 57"/>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8" name="Line 58"/>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19" name="Line 59"/>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0" name="Line 60"/>
            <p:cNvSpPr>
              <a:spLocks noChangeShapeType="1"/>
            </p:cNvSpPr>
            <p:nvPr/>
          </p:nvSpPr>
          <p:spPr bwMode="auto">
            <a:xfrm>
              <a:off x="2063" y="3430"/>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1" name="Line 61"/>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2" name="Line 62"/>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3" name="Line 63"/>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4" name="Line 64"/>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5" name="Line 65"/>
            <p:cNvSpPr>
              <a:spLocks noChangeShapeType="1"/>
            </p:cNvSpPr>
            <p:nvPr/>
          </p:nvSpPr>
          <p:spPr bwMode="auto">
            <a:xfrm>
              <a:off x="1973" y="30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6" name="Line 66"/>
            <p:cNvSpPr>
              <a:spLocks noChangeShapeType="1"/>
            </p:cNvSpPr>
            <p:nvPr/>
          </p:nvSpPr>
          <p:spPr bwMode="auto">
            <a:xfrm>
              <a:off x="2199" y="356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7" name="Line 67"/>
            <p:cNvSpPr>
              <a:spLocks noChangeShapeType="1"/>
            </p:cNvSpPr>
            <p:nvPr/>
          </p:nvSpPr>
          <p:spPr bwMode="auto">
            <a:xfrm>
              <a:off x="2335" y="370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8" name="Line 68"/>
            <p:cNvSpPr>
              <a:spLocks noChangeShapeType="1"/>
            </p:cNvSpPr>
            <p:nvPr/>
          </p:nvSpPr>
          <p:spPr bwMode="auto">
            <a:xfrm>
              <a:off x="1927" y="33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29" name="Line 69"/>
            <p:cNvSpPr>
              <a:spLocks noChangeShapeType="1"/>
            </p:cNvSpPr>
            <p:nvPr/>
          </p:nvSpPr>
          <p:spPr bwMode="auto">
            <a:xfrm>
              <a:off x="1837" y="29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0" name="Line 70"/>
            <p:cNvSpPr>
              <a:spLocks noChangeShapeType="1"/>
            </p:cNvSpPr>
            <p:nvPr/>
          </p:nvSpPr>
          <p:spPr bwMode="auto">
            <a:xfrm>
              <a:off x="1973" y="30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1" name="Line 71"/>
            <p:cNvSpPr>
              <a:spLocks noChangeShapeType="1"/>
            </p:cNvSpPr>
            <p:nvPr/>
          </p:nvSpPr>
          <p:spPr bwMode="auto">
            <a:xfrm>
              <a:off x="2109" y="320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2" name="Line 72"/>
            <p:cNvSpPr>
              <a:spLocks noChangeShapeType="1"/>
            </p:cNvSpPr>
            <p:nvPr/>
          </p:nvSpPr>
          <p:spPr bwMode="auto">
            <a:xfrm rot="6655470">
              <a:off x="2265" y="281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3" name="Line 73"/>
            <p:cNvSpPr>
              <a:spLocks noChangeShapeType="1"/>
            </p:cNvSpPr>
            <p:nvPr/>
          </p:nvSpPr>
          <p:spPr bwMode="auto">
            <a:xfrm rot="6655470">
              <a:off x="2131" y="2818"/>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4" name="Line 74"/>
            <p:cNvSpPr>
              <a:spLocks noChangeShapeType="1"/>
            </p:cNvSpPr>
            <p:nvPr/>
          </p:nvSpPr>
          <p:spPr bwMode="auto">
            <a:xfrm rot="6655470">
              <a:off x="1677" y="3590"/>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5" name="Line 75"/>
            <p:cNvSpPr>
              <a:spLocks noChangeShapeType="1"/>
            </p:cNvSpPr>
            <p:nvPr/>
          </p:nvSpPr>
          <p:spPr bwMode="auto">
            <a:xfrm rot="6655470">
              <a:off x="2404" y="308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6" name="Line 76"/>
            <p:cNvSpPr>
              <a:spLocks noChangeShapeType="1"/>
            </p:cNvSpPr>
            <p:nvPr/>
          </p:nvSpPr>
          <p:spPr bwMode="auto">
            <a:xfrm rot="6655470">
              <a:off x="2539" y="3226"/>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7" name="Line 77"/>
            <p:cNvSpPr>
              <a:spLocks noChangeShapeType="1"/>
            </p:cNvSpPr>
            <p:nvPr/>
          </p:nvSpPr>
          <p:spPr bwMode="auto">
            <a:xfrm rot="6655470">
              <a:off x="2675" y="3362"/>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8" name="Line 78"/>
            <p:cNvSpPr>
              <a:spLocks noChangeShapeType="1"/>
            </p:cNvSpPr>
            <p:nvPr/>
          </p:nvSpPr>
          <p:spPr bwMode="auto">
            <a:xfrm>
              <a:off x="2744" y="320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39" name="Line 79"/>
            <p:cNvSpPr>
              <a:spLocks noChangeShapeType="1"/>
            </p:cNvSpPr>
            <p:nvPr/>
          </p:nvSpPr>
          <p:spPr bwMode="auto">
            <a:xfrm>
              <a:off x="2607"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0" name="Line 80"/>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1" name="Line 81"/>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2" name="Line 82"/>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3" name="Line 83"/>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4" name="Line 84"/>
            <p:cNvSpPr>
              <a:spLocks noChangeShapeType="1"/>
            </p:cNvSpPr>
            <p:nvPr/>
          </p:nvSpPr>
          <p:spPr bwMode="auto">
            <a:xfrm>
              <a:off x="2154" y="37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5" name="Line 85"/>
            <p:cNvSpPr>
              <a:spLocks noChangeShapeType="1"/>
            </p:cNvSpPr>
            <p:nvPr/>
          </p:nvSpPr>
          <p:spPr bwMode="auto">
            <a:xfrm>
              <a:off x="2290" y="3885"/>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6" name="Line 86"/>
            <p:cNvSpPr>
              <a:spLocks noChangeShapeType="1"/>
            </p:cNvSpPr>
            <p:nvPr/>
          </p:nvSpPr>
          <p:spPr bwMode="auto">
            <a:xfrm>
              <a:off x="2879" y="3295"/>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7" name="Line 87"/>
            <p:cNvSpPr>
              <a:spLocks noChangeShapeType="1"/>
            </p:cNvSpPr>
            <p:nvPr/>
          </p:nvSpPr>
          <p:spPr bwMode="auto">
            <a:xfrm>
              <a:off x="3015" y="34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8" name="Line 88"/>
            <p:cNvSpPr>
              <a:spLocks noChangeShapeType="1"/>
            </p:cNvSpPr>
            <p:nvPr/>
          </p:nvSpPr>
          <p:spPr bwMode="auto">
            <a:xfrm>
              <a:off x="2880" y="3206"/>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49" name="Line 89"/>
            <p:cNvSpPr>
              <a:spLocks noChangeShapeType="1"/>
            </p:cNvSpPr>
            <p:nvPr/>
          </p:nvSpPr>
          <p:spPr bwMode="auto">
            <a:xfrm>
              <a:off x="2743"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0" name="Line 90"/>
            <p:cNvSpPr>
              <a:spLocks noChangeShapeType="1"/>
            </p:cNvSpPr>
            <p:nvPr/>
          </p:nvSpPr>
          <p:spPr bwMode="auto">
            <a:xfrm>
              <a:off x="2381"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1" name="Line 91"/>
            <p:cNvSpPr>
              <a:spLocks noChangeShapeType="1"/>
            </p:cNvSpPr>
            <p:nvPr/>
          </p:nvSpPr>
          <p:spPr bwMode="auto">
            <a:xfrm>
              <a:off x="2517"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2" name="Line 92"/>
            <p:cNvSpPr>
              <a:spLocks noChangeShapeType="1"/>
            </p:cNvSpPr>
            <p:nvPr/>
          </p:nvSpPr>
          <p:spPr bwMode="auto">
            <a:xfrm>
              <a:off x="2653"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3" name="Line 93"/>
            <p:cNvSpPr>
              <a:spLocks noChangeShapeType="1"/>
            </p:cNvSpPr>
            <p:nvPr/>
          </p:nvSpPr>
          <p:spPr bwMode="auto">
            <a:xfrm>
              <a:off x="2789"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4" name="Line 94"/>
            <p:cNvSpPr>
              <a:spLocks noChangeShapeType="1"/>
            </p:cNvSpPr>
            <p:nvPr/>
          </p:nvSpPr>
          <p:spPr bwMode="auto">
            <a:xfrm>
              <a:off x="2925"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5" name="Line 95"/>
            <p:cNvSpPr>
              <a:spLocks noChangeShapeType="1"/>
            </p:cNvSpPr>
            <p:nvPr/>
          </p:nvSpPr>
          <p:spPr bwMode="auto">
            <a:xfrm>
              <a:off x="3060"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6" name="Line 96"/>
            <p:cNvSpPr>
              <a:spLocks noChangeShapeType="1"/>
            </p:cNvSpPr>
            <p:nvPr/>
          </p:nvSpPr>
          <p:spPr bwMode="auto">
            <a:xfrm>
              <a:off x="2245"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7" name="Line 97"/>
            <p:cNvSpPr>
              <a:spLocks noChangeShapeType="1"/>
            </p:cNvSpPr>
            <p:nvPr/>
          </p:nvSpPr>
          <p:spPr bwMode="auto">
            <a:xfrm>
              <a:off x="2381"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8" name="Line 98"/>
            <p:cNvSpPr>
              <a:spLocks noChangeShapeType="1"/>
            </p:cNvSpPr>
            <p:nvPr/>
          </p:nvSpPr>
          <p:spPr bwMode="auto">
            <a:xfrm>
              <a:off x="2517"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59" name="Line 99"/>
            <p:cNvSpPr>
              <a:spLocks noChangeShapeType="1"/>
            </p:cNvSpPr>
            <p:nvPr/>
          </p:nvSpPr>
          <p:spPr bwMode="auto">
            <a:xfrm>
              <a:off x="2653"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0" name="Line 100"/>
            <p:cNvSpPr>
              <a:spLocks noChangeShapeType="1"/>
            </p:cNvSpPr>
            <p:nvPr/>
          </p:nvSpPr>
          <p:spPr bwMode="auto">
            <a:xfrm>
              <a:off x="2789"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1" name="Line 101"/>
            <p:cNvSpPr>
              <a:spLocks noChangeShapeType="1"/>
            </p:cNvSpPr>
            <p:nvPr/>
          </p:nvSpPr>
          <p:spPr bwMode="auto">
            <a:xfrm>
              <a:off x="2925"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2" name="Line 102"/>
            <p:cNvSpPr>
              <a:spLocks noChangeShapeType="1"/>
            </p:cNvSpPr>
            <p:nvPr/>
          </p:nvSpPr>
          <p:spPr bwMode="auto">
            <a:xfrm>
              <a:off x="2154"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3" name="Line 103"/>
            <p:cNvSpPr>
              <a:spLocks noChangeShapeType="1"/>
            </p:cNvSpPr>
            <p:nvPr/>
          </p:nvSpPr>
          <p:spPr bwMode="auto">
            <a:xfrm>
              <a:off x="2290" y="374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4" name="Line 104"/>
            <p:cNvSpPr>
              <a:spLocks noChangeShapeType="1"/>
            </p:cNvSpPr>
            <p:nvPr/>
          </p:nvSpPr>
          <p:spPr bwMode="auto">
            <a:xfrm>
              <a:off x="2427" y="388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5" name="Line 105"/>
            <p:cNvSpPr>
              <a:spLocks noChangeShapeType="1"/>
            </p:cNvSpPr>
            <p:nvPr/>
          </p:nvSpPr>
          <p:spPr bwMode="auto">
            <a:xfrm>
              <a:off x="3015" y="32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6" name="Line 106"/>
            <p:cNvSpPr>
              <a:spLocks noChangeShapeType="1"/>
            </p:cNvSpPr>
            <p:nvPr/>
          </p:nvSpPr>
          <p:spPr bwMode="auto">
            <a:xfrm>
              <a:off x="2880" y="3068"/>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7" name="Line 107"/>
            <p:cNvSpPr>
              <a:spLocks noChangeShapeType="1"/>
            </p:cNvSpPr>
            <p:nvPr/>
          </p:nvSpPr>
          <p:spPr bwMode="auto">
            <a:xfrm>
              <a:off x="3016"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8" name="Line 108"/>
            <p:cNvSpPr>
              <a:spLocks noChangeShapeType="1"/>
            </p:cNvSpPr>
            <p:nvPr/>
          </p:nvSpPr>
          <p:spPr bwMode="auto">
            <a:xfrm>
              <a:off x="2154" y="3522"/>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69" name="Line 109"/>
            <p:cNvSpPr>
              <a:spLocks noChangeShapeType="1"/>
            </p:cNvSpPr>
            <p:nvPr/>
          </p:nvSpPr>
          <p:spPr bwMode="auto">
            <a:xfrm>
              <a:off x="2290" y="3659"/>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0" name="Line 110"/>
            <p:cNvSpPr>
              <a:spLocks noChangeShapeType="1"/>
            </p:cNvSpPr>
            <p:nvPr/>
          </p:nvSpPr>
          <p:spPr bwMode="auto">
            <a:xfrm>
              <a:off x="2427" y="379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1" name="Line 111"/>
            <p:cNvSpPr>
              <a:spLocks noChangeShapeType="1"/>
            </p:cNvSpPr>
            <p:nvPr/>
          </p:nvSpPr>
          <p:spPr bwMode="auto">
            <a:xfrm>
              <a:off x="3015"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2" name="Line 112"/>
            <p:cNvSpPr>
              <a:spLocks noChangeShapeType="1"/>
            </p:cNvSpPr>
            <p:nvPr/>
          </p:nvSpPr>
          <p:spPr bwMode="auto">
            <a:xfrm>
              <a:off x="2880" y="2978"/>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3" name="Line 113"/>
            <p:cNvSpPr>
              <a:spLocks noChangeShapeType="1"/>
            </p:cNvSpPr>
            <p:nvPr/>
          </p:nvSpPr>
          <p:spPr bwMode="auto">
            <a:xfrm>
              <a:off x="3016" y="311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4" name="Line 114"/>
            <p:cNvSpPr>
              <a:spLocks noChangeShapeType="1"/>
            </p:cNvSpPr>
            <p:nvPr/>
          </p:nvSpPr>
          <p:spPr bwMode="auto">
            <a:xfrm>
              <a:off x="2154" y="3431"/>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5" name="Line 115"/>
            <p:cNvSpPr>
              <a:spLocks noChangeShapeType="1"/>
            </p:cNvSpPr>
            <p:nvPr/>
          </p:nvSpPr>
          <p:spPr bwMode="auto">
            <a:xfrm>
              <a:off x="2290" y="356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6" name="Line 116"/>
            <p:cNvSpPr>
              <a:spLocks noChangeShapeType="1"/>
            </p:cNvSpPr>
            <p:nvPr/>
          </p:nvSpPr>
          <p:spPr bwMode="auto">
            <a:xfrm>
              <a:off x="2427" y="3703"/>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7" name="Line 117"/>
            <p:cNvSpPr>
              <a:spLocks noChangeShapeType="1"/>
            </p:cNvSpPr>
            <p:nvPr/>
          </p:nvSpPr>
          <p:spPr bwMode="auto">
            <a:xfrm>
              <a:off x="2562" y="383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8" name="Line 118"/>
            <p:cNvSpPr>
              <a:spLocks noChangeShapeType="1"/>
            </p:cNvSpPr>
            <p:nvPr/>
          </p:nvSpPr>
          <p:spPr bwMode="auto">
            <a:xfrm>
              <a:off x="2880" y="2887"/>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79" name="Line 119"/>
            <p:cNvSpPr>
              <a:spLocks noChangeShapeType="1"/>
            </p:cNvSpPr>
            <p:nvPr/>
          </p:nvSpPr>
          <p:spPr bwMode="auto">
            <a:xfrm>
              <a:off x="3016" y="3024"/>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0" name="Line 120"/>
            <p:cNvSpPr>
              <a:spLocks noChangeShapeType="1"/>
            </p:cNvSpPr>
            <p:nvPr/>
          </p:nvSpPr>
          <p:spPr bwMode="auto">
            <a:xfrm>
              <a:off x="2607" y="3204"/>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1" name="Line 121"/>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2" name="Line 122"/>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3" name="Line 123"/>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4" name="Line 124"/>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5" name="Line 125"/>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6" name="Line 126"/>
            <p:cNvSpPr>
              <a:spLocks noChangeShapeType="1"/>
            </p:cNvSpPr>
            <p:nvPr/>
          </p:nvSpPr>
          <p:spPr bwMode="auto">
            <a:xfrm>
              <a:off x="2743" y="334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7" name="Line 127"/>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8" name="Line 128"/>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89" name="Line 129"/>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0" name="Line 130"/>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1" name="Line 131"/>
            <p:cNvSpPr>
              <a:spLocks noChangeShapeType="1"/>
            </p:cNvSpPr>
            <p:nvPr/>
          </p:nvSpPr>
          <p:spPr bwMode="auto">
            <a:xfrm>
              <a:off x="2653"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2" name="Line 132"/>
            <p:cNvSpPr>
              <a:spLocks noChangeShapeType="1"/>
            </p:cNvSpPr>
            <p:nvPr/>
          </p:nvSpPr>
          <p:spPr bwMode="auto">
            <a:xfrm>
              <a:off x="2879" y="3477"/>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3" name="Line 133"/>
            <p:cNvSpPr>
              <a:spLocks noChangeShapeType="1"/>
            </p:cNvSpPr>
            <p:nvPr/>
          </p:nvSpPr>
          <p:spPr bwMode="auto">
            <a:xfrm>
              <a:off x="3015" y="3612"/>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4" name="Line 134"/>
            <p:cNvSpPr>
              <a:spLocks noChangeShapeType="1"/>
            </p:cNvSpPr>
            <p:nvPr/>
          </p:nvSpPr>
          <p:spPr bwMode="auto">
            <a:xfrm>
              <a:off x="2607" y="3249"/>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5" name="Line 135"/>
            <p:cNvSpPr>
              <a:spLocks noChangeShapeType="1"/>
            </p:cNvSpPr>
            <p:nvPr/>
          </p:nvSpPr>
          <p:spPr bwMode="auto">
            <a:xfrm>
              <a:off x="2517" y="2842"/>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6" name="Line 136"/>
            <p:cNvSpPr>
              <a:spLocks noChangeShapeType="1"/>
            </p:cNvSpPr>
            <p:nvPr/>
          </p:nvSpPr>
          <p:spPr bwMode="auto">
            <a:xfrm>
              <a:off x="2653" y="2977"/>
              <a:ext cx="0" cy="47"/>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7" name="Line 137"/>
            <p:cNvSpPr>
              <a:spLocks noChangeShapeType="1"/>
            </p:cNvSpPr>
            <p:nvPr/>
          </p:nvSpPr>
          <p:spPr bwMode="auto">
            <a:xfrm>
              <a:off x="2789" y="3113"/>
              <a:ext cx="0" cy="46"/>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8" name="Line 138"/>
            <p:cNvSpPr>
              <a:spLocks noChangeShapeType="1"/>
            </p:cNvSpPr>
            <p:nvPr/>
          </p:nvSpPr>
          <p:spPr bwMode="auto">
            <a:xfrm rot="6655470">
              <a:off x="2948" y="2729"/>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499" name="Line 139"/>
            <p:cNvSpPr>
              <a:spLocks noChangeShapeType="1"/>
            </p:cNvSpPr>
            <p:nvPr/>
          </p:nvSpPr>
          <p:spPr bwMode="auto">
            <a:xfrm rot="6655470">
              <a:off x="2811" y="2728"/>
              <a:ext cx="1"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500" name="Line 140"/>
            <p:cNvSpPr>
              <a:spLocks noChangeShapeType="1"/>
            </p:cNvSpPr>
            <p:nvPr/>
          </p:nvSpPr>
          <p:spPr bwMode="auto">
            <a:xfrm rot="6655470">
              <a:off x="2358" y="3500"/>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501" name="Line 141"/>
            <p:cNvSpPr>
              <a:spLocks noChangeShapeType="1"/>
            </p:cNvSpPr>
            <p:nvPr/>
          </p:nvSpPr>
          <p:spPr bwMode="auto">
            <a:xfrm rot="6655470">
              <a:off x="3082" y="3001"/>
              <a:ext cx="1" cy="44"/>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502" name="Line 142"/>
            <p:cNvSpPr>
              <a:spLocks noChangeShapeType="1"/>
            </p:cNvSpPr>
            <p:nvPr/>
          </p:nvSpPr>
          <p:spPr bwMode="auto">
            <a:xfrm rot="6655470">
              <a:off x="3220" y="3136"/>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503" name="Line 143"/>
            <p:cNvSpPr>
              <a:spLocks noChangeShapeType="1"/>
            </p:cNvSpPr>
            <p:nvPr/>
          </p:nvSpPr>
          <p:spPr bwMode="auto">
            <a:xfrm rot="6655470">
              <a:off x="3353" y="3271"/>
              <a:ext cx="0" cy="4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grpSp>
      <p:sp>
        <p:nvSpPr>
          <p:cNvPr id="15504" name="Line 144"/>
          <p:cNvSpPr>
            <a:spLocks noChangeShapeType="1"/>
          </p:cNvSpPr>
          <p:nvPr/>
        </p:nvSpPr>
        <p:spPr bwMode="auto">
          <a:xfrm>
            <a:off x="3851275" y="4868863"/>
            <a:ext cx="1368425"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505" name="Freeform 145"/>
          <p:cNvSpPr>
            <a:spLocks/>
          </p:cNvSpPr>
          <p:nvPr/>
        </p:nvSpPr>
        <p:spPr bwMode="auto">
          <a:xfrm>
            <a:off x="5980113" y="4292600"/>
            <a:ext cx="3163887" cy="2016125"/>
          </a:xfrm>
          <a:custGeom>
            <a:avLst/>
            <a:gdLst>
              <a:gd name="T0" fmla="*/ 165 w 2288"/>
              <a:gd name="T1" fmla="*/ 0 h 1409"/>
              <a:gd name="T2" fmla="*/ 1934 w 2288"/>
              <a:gd name="T3" fmla="*/ 0 h 1409"/>
              <a:gd name="T4" fmla="*/ 2116 w 2288"/>
              <a:gd name="T5" fmla="*/ 227 h 1409"/>
              <a:gd name="T6" fmla="*/ 2160 w 2288"/>
              <a:gd name="T7" fmla="*/ 293 h 1409"/>
              <a:gd name="T8" fmla="*/ 2184 w 2288"/>
              <a:gd name="T9" fmla="*/ 329 h 1409"/>
              <a:gd name="T10" fmla="*/ 2220 w 2288"/>
              <a:gd name="T11" fmla="*/ 449 h 1409"/>
              <a:gd name="T12" fmla="*/ 2232 w 2288"/>
              <a:gd name="T13" fmla="*/ 485 h 1409"/>
              <a:gd name="T14" fmla="*/ 2244 w 2288"/>
              <a:gd name="T15" fmla="*/ 521 h 1409"/>
              <a:gd name="T16" fmla="*/ 2208 w 2288"/>
              <a:gd name="T17" fmla="*/ 965 h 1409"/>
              <a:gd name="T18" fmla="*/ 2196 w 2288"/>
              <a:gd name="T19" fmla="*/ 1049 h 1409"/>
              <a:gd name="T20" fmla="*/ 2136 w 2288"/>
              <a:gd name="T21" fmla="*/ 1157 h 1409"/>
              <a:gd name="T22" fmla="*/ 2076 w 2288"/>
              <a:gd name="T23" fmla="*/ 1253 h 1409"/>
              <a:gd name="T24" fmla="*/ 2016 w 2288"/>
              <a:gd name="T25" fmla="*/ 1349 h 1409"/>
              <a:gd name="T26" fmla="*/ 1980 w 2288"/>
              <a:gd name="T27" fmla="*/ 1409 h 1409"/>
              <a:gd name="T28" fmla="*/ 120 w 2288"/>
              <a:gd name="T29" fmla="*/ 1406 h 1409"/>
              <a:gd name="T30" fmla="*/ 96 w 2288"/>
              <a:gd name="T31" fmla="*/ 1337 h 1409"/>
              <a:gd name="T32" fmla="*/ 120 w 2288"/>
              <a:gd name="T33" fmla="*/ 1265 h 1409"/>
              <a:gd name="T34" fmla="*/ 132 w 2288"/>
              <a:gd name="T35" fmla="*/ 1229 h 1409"/>
              <a:gd name="T36" fmla="*/ 120 w 2288"/>
              <a:gd name="T37" fmla="*/ 1085 h 1409"/>
              <a:gd name="T38" fmla="*/ 84 w 2288"/>
              <a:gd name="T39" fmla="*/ 1049 h 1409"/>
              <a:gd name="T40" fmla="*/ 48 w 2288"/>
              <a:gd name="T41" fmla="*/ 977 h 1409"/>
              <a:gd name="T42" fmla="*/ 0 w 2288"/>
              <a:gd name="T43" fmla="*/ 701 h 1409"/>
              <a:gd name="T44" fmla="*/ 60 w 2288"/>
              <a:gd name="T45" fmla="*/ 389 h 1409"/>
              <a:gd name="T46" fmla="*/ 72 w 2288"/>
              <a:gd name="T47" fmla="*/ 353 h 1409"/>
              <a:gd name="T48" fmla="*/ 144 w 2288"/>
              <a:gd name="T49" fmla="*/ 305 h 1409"/>
              <a:gd name="T50" fmla="*/ 216 w 2288"/>
              <a:gd name="T51" fmla="*/ 161 h 1409"/>
              <a:gd name="T52" fmla="*/ 240 w 2288"/>
              <a:gd name="T53" fmla="*/ 89 h 1409"/>
              <a:gd name="T54" fmla="*/ 276 w 2288"/>
              <a:gd name="T55" fmla="*/ 29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88" h="1409">
                <a:moveTo>
                  <a:pt x="165" y="0"/>
                </a:moveTo>
                <a:lnTo>
                  <a:pt x="1934" y="0"/>
                </a:lnTo>
                <a:cubicBezTo>
                  <a:pt x="1995" y="76"/>
                  <a:pt x="2057" y="150"/>
                  <a:pt x="2116" y="227"/>
                </a:cubicBezTo>
                <a:cubicBezTo>
                  <a:pt x="2132" y="248"/>
                  <a:pt x="2145" y="271"/>
                  <a:pt x="2160" y="293"/>
                </a:cubicBezTo>
                <a:cubicBezTo>
                  <a:pt x="2168" y="305"/>
                  <a:pt x="2184" y="329"/>
                  <a:pt x="2184" y="329"/>
                </a:cubicBezTo>
                <a:cubicBezTo>
                  <a:pt x="2202" y="402"/>
                  <a:pt x="2191" y="361"/>
                  <a:pt x="2220" y="449"/>
                </a:cubicBezTo>
                <a:cubicBezTo>
                  <a:pt x="2224" y="461"/>
                  <a:pt x="2228" y="473"/>
                  <a:pt x="2232" y="485"/>
                </a:cubicBezTo>
                <a:cubicBezTo>
                  <a:pt x="2236" y="497"/>
                  <a:pt x="2244" y="521"/>
                  <a:pt x="2244" y="521"/>
                </a:cubicBezTo>
                <a:cubicBezTo>
                  <a:pt x="2258" y="658"/>
                  <a:pt x="2288" y="845"/>
                  <a:pt x="2208" y="965"/>
                </a:cubicBezTo>
                <a:cubicBezTo>
                  <a:pt x="2204" y="993"/>
                  <a:pt x="2204" y="1022"/>
                  <a:pt x="2196" y="1049"/>
                </a:cubicBezTo>
                <a:cubicBezTo>
                  <a:pt x="2185" y="1085"/>
                  <a:pt x="2151" y="1123"/>
                  <a:pt x="2136" y="1157"/>
                </a:cubicBezTo>
                <a:cubicBezTo>
                  <a:pt x="2094" y="1252"/>
                  <a:pt x="2141" y="1210"/>
                  <a:pt x="2076" y="1253"/>
                </a:cubicBezTo>
                <a:cubicBezTo>
                  <a:pt x="2047" y="1339"/>
                  <a:pt x="2073" y="1311"/>
                  <a:pt x="2016" y="1349"/>
                </a:cubicBezTo>
                <a:cubicBezTo>
                  <a:pt x="2000" y="1396"/>
                  <a:pt x="2013" y="1376"/>
                  <a:pt x="1980" y="1409"/>
                </a:cubicBezTo>
                <a:lnTo>
                  <a:pt x="120" y="1406"/>
                </a:lnTo>
                <a:cubicBezTo>
                  <a:pt x="112" y="1383"/>
                  <a:pt x="104" y="1360"/>
                  <a:pt x="96" y="1337"/>
                </a:cubicBezTo>
                <a:cubicBezTo>
                  <a:pt x="88" y="1313"/>
                  <a:pt x="112" y="1289"/>
                  <a:pt x="120" y="1265"/>
                </a:cubicBezTo>
                <a:cubicBezTo>
                  <a:pt x="124" y="1253"/>
                  <a:pt x="132" y="1229"/>
                  <a:pt x="132" y="1229"/>
                </a:cubicBezTo>
                <a:cubicBezTo>
                  <a:pt x="128" y="1181"/>
                  <a:pt x="132" y="1132"/>
                  <a:pt x="120" y="1085"/>
                </a:cubicBezTo>
                <a:cubicBezTo>
                  <a:pt x="116" y="1069"/>
                  <a:pt x="95" y="1062"/>
                  <a:pt x="84" y="1049"/>
                </a:cubicBezTo>
                <a:cubicBezTo>
                  <a:pt x="58" y="1018"/>
                  <a:pt x="60" y="1013"/>
                  <a:pt x="48" y="977"/>
                </a:cubicBezTo>
                <a:cubicBezTo>
                  <a:pt x="38" y="888"/>
                  <a:pt x="28" y="786"/>
                  <a:pt x="0" y="701"/>
                </a:cubicBezTo>
                <a:cubicBezTo>
                  <a:pt x="21" y="597"/>
                  <a:pt x="34" y="492"/>
                  <a:pt x="60" y="389"/>
                </a:cubicBezTo>
                <a:cubicBezTo>
                  <a:pt x="63" y="377"/>
                  <a:pt x="63" y="362"/>
                  <a:pt x="72" y="353"/>
                </a:cubicBezTo>
                <a:cubicBezTo>
                  <a:pt x="92" y="333"/>
                  <a:pt x="144" y="305"/>
                  <a:pt x="144" y="305"/>
                </a:cubicBezTo>
                <a:cubicBezTo>
                  <a:pt x="161" y="253"/>
                  <a:pt x="194" y="210"/>
                  <a:pt x="216" y="161"/>
                </a:cubicBezTo>
                <a:cubicBezTo>
                  <a:pt x="226" y="138"/>
                  <a:pt x="232" y="113"/>
                  <a:pt x="240" y="89"/>
                </a:cubicBezTo>
                <a:cubicBezTo>
                  <a:pt x="247" y="67"/>
                  <a:pt x="266" y="50"/>
                  <a:pt x="276" y="29"/>
                </a:cubicBezTo>
              </a:path>
            </a:pathLst>
          </a:custGeom>
          <a:solidFill>
            <a:srgbClr val="00FF99"/>
          </a:solidFill>
          <a:ln w="9525">
            <a:solidFill>
              <a:srgbClr val="00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506" name="Line 146"/>
          <p:cNvSpPr>
            <a:spLocks noChangeShapeType="1"/>
          </p:cNvSpPr>
          <p:nvPr/>
        </p:nvSpPr>
        <p:spPr bwMode="auto">
          <a:xfrm>
            <a:off x="6516688" y="4868863"/>
            <a:ext cx="1368425" cy="0"/>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507" name="Rectangle 147"/>
          <p:cNvSpPr>
            <a:spLocks noChangeArrowheads="1"/>
          </p:cNvSpPr>
          <p:nvPr/>
        </p:nvSpPr>
        <p:spPr bwMode="auto">
          <a:xfrm>
            <a:off x="8748713" y="4076700"/>
            <a:ext cx="395287" cy="2520950"/>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GB">
              <a:solidFill>
                <a:srgbClr val="000000"/>
              </a:solidFill>
              <a:ea typeface="MS Gothic" pitchFamily="49" charset="-128"/>
            </a:endParaRPr>
          </a:p>
        </p:txBody>
      </p:sp>
      <p:sp>
        <p:nvSpPr>
          <p:cNvPr id="15508" name="Text Box 148"/>
          <p:cNvSpPr txBox="1">
            <a:spLocks noChangeArrowheads="1"/>
          </p:cNvSpPr>
          <p:nvPr/>
        </p:nvSpPr>
        <p:spPr bwMode="auto">
          <a:xfrm>
            <a:off x="971550" y="1916113"/>
            <a:ext cx="7200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GB" sz="2400" b="1">
                <a:solidFill>
                  <a:srgbClr val="000000"/>
                </a:solidFill>
                <a:ea typeface="MS Gothic" pitchFamily="49" charset="-128"/>
              </a:rPr>
              <a:t>Copy this picture into your books and add the title above and labels for each type of transport</a:t>
            </a:r>
          </a:p>
        </p:txBody>
      </p:sp>
      <p:sp>
        <p:nvSpPr>
          <p:cNvPr id="15509" name="Text Box 149"/>
          <p:cNvSpPr txBox="1">
            <a:spLocks noChangeArrowheads="1"/>
          </p:cNvSpPr>
          <p:nvPr/>
        </p:nvSpPr>
        <p:spPr bwMode="auto">
          <a:xfrm>
            <a:off x="395288" y="4195763"/>
            <a:ext cx="8135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GB" sz="2400" b="1">
                <a:solidFill>
                  <a:srgbClr val="000000"/>
                </a:solidFill>
                <a:ea typeface="MS Gothic" pitchFamily="49" charset="-128"/>
              </a:rPr>
              <a:t>Traction    Saltation       Suspension          Solution</a:t>
            </a:r>
          </a:p>
        </p:txBody>
      </p:sp>
      <p:grpSp>
        <p:nvGrpSpPr>
          <p:cNvPr id="210962" name="Group 150"/>
          <p:cNvGrpSpPr>
            <a:grpSpLocks/>
          </p:cNvGrpSpPr>
          <p:nvPr/>
        </p:nvGrpSpPr>
        <p:grpSpPr bwMode="auto">
          <a:xfrm>
            <a:off x="1547813" y="3284538"/>
            <a:ext cx="6121400" cy="457200"/>
            <a:chOff x="521" y="2069"/>
            <a:chExt cx="3856" cy="288"/>
          </a:xfrm>
        </p:grpSpPr>
        <p:sp>
          <p:nvSpPr>
            <p:cNvPr id="15511" name="Line 151"/>
            <p:cNvSpPr>
              <a:spLocks noChangeShapeType="1"/>
            </p:cNvSpPr>
            <p:nvPr/>
          </p:nvSpPr>
          <p:spPr bwMode="auto">
            <a:xfrm>
              <a:off x="521" y="2205"/>
              <a:ext cx="862" cy="0"/>
            </a:xfrm>
            <a:prstGeom prst="line">
              <a:avLst/>
            </a:prstGeom>
            <a:noFill/>
            <a:ln w="1016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GB">
                <a:solidFill>
                  <a:srgbClr val="000000"/>
                </a:solidFill>
                <a:ea typeface="MS Gothic" pitchFamily="49" charset="-128"/>
              </a:endParaRPr>
            </a:p>
          </p:txBody>
        </p:sp>
        <p:sp>
          <p:nvSpPr>
            <p:cNvPr id="15512" name="Text Box 152"/>
            <p:cNvSpPr txBox="1">
              <a:spLocks noChangeArrowheads="1"/>
            </p:cNvSpPr>
            <p:nvPr/>
          </p:nvSpPr>
          <p:spPr bwMode="auto">
            <a:xfrm>
              <a:off x="1429" y="2069"/>
              <a:ext cx="29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GB" sz="2400" b="1">
                  <a:solidFill>
                    <a:srgbClr val="000000"/>
                  </a:solidFill>
                  <a:ea typeface="MS Gothic" pitchFamily="49" charset="-128"/>
                </a:rPr>
                <a:t>Shows the rate of flow needed</a:t>
              </a:r>
            </a:p>
          </p:txBody>
        </p:sp>
      </p:grpSp>
      <p:sp>
        <p:nvSpPr>
          <p:cNvPr id="2" name="TextBox 1"/>
          <p:cNvSpPr txBox="1"/>
          <p:nvPr/>
        </p:nvSpPr>
        <p:spPr>
          <a:xfrm>
            <a:off x="251520" y="260648"/>
            <a:ext cx="1296293" cy="923330"/>
          </a:xfrm>
          <a:prstGeom prst="rect">
            <a:avLst/>
          </a:prstGeom>
          <a:noFill/>
        </p:spPr>
        <p:txBody>
          <a:bodyPr wrap="square" rtlCol="0">
            <a:spAutoFit/>
          </a:bodyPr>
          <a:lstStyle/>
          <a:p>
            <a:r>
              <a:rPr lang="en-GB" dirty="0">
                <a:solidFill>
                  <a:srgbClr val="000000"/>
                </a:solidFill>
                <a:hlinkClick r:id="rId2"/>
              </a:rPr>
              <a:t>river processes video</a:t>
            </a:r>
            <a:endParaRPr lang="en-GB" dirty="0">
              <a:solidFill>
                <a:srgbClr val="000000"/>
              </a:solidFill>
            </a:endParaRPr>
          </a:p>
        </p:txBody>
      </p:sp>
    </p:spTree>
    <p:extLst>
      <p:ext uri="{BB962C8B-B14F-4D97-AF65-F5344CB8AC3E}">
        <p14:creationId xmlns:p14="http://schemas.microsoft.com/office/powerpoint/2010/main" val="170715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50000">
              <a:srgbClr val="FEFEFE"/>
            </a:gs>
            <a:gs pos="100000">
              <a:srgbClr val="CCCCFF"/>
            </a:gs>
          </a:gsLst>
          <a:lin ang="13500000" scaled="1"/>
        </a:gra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304800"/>
            <a:ext cx="9144000" cy="1066800"/>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5400" b="1" u="sng" smtClean="0">
                <a:solidFill>
                  <a:srgbClr val="FF0000"/>
                </a:solidFill>
                <a:effectLst>
                  <a:outerShdw blurRad="38100" dist="38100" dir="2700000" algn="tl">
                    <a:srgbClr val="000000"/>
                  </a:outerShdw>
                </a:effectLst>
              </a:rPr>
              <a:t>The middle course of a river</a:t>
            </a:r>
          </a:p>
        </p:txBody>
      </p:sp>
      <p:sp>
        <p:nvSpPr>
          <p:cNvPr id="19458" name="Text Box 2"/>
          <p:cNvSpPr txBox="1">
            <a:spLocks noChangeArrowheads="1"/>
          </p:cNvSpPr>
          <p:nvPr/>
        </p:nvSpPr>
        <p:spPr bwMode="auto">
          <a:xfrm>
            <a:off x="228600" y="2057400"/>
            <a:ext cx="74676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2750"/>
              </a:spcBef>
              <a:spcAft>
                <a:spcPct val="0"/>
              </a:spcAft>
              <a:buClr>
                <a:srgbClr val="FF0000"/>
              </a:buClr>
              <a:buSzPct val="100000"/>
              <a:buFont typeface="Times New Roman" pitchFamily="16" charset="0"/>
              <a:buChar char="•"/>
              <a:defRPr/>
            </a:pPr>
            <a:r>
              <a:rPr lang="en-GB" sz="4400" b="1" smtClean="0">
                <a:solidFill>
                  <a:srgbClr val="FF0000"/>
                </a:solidFill>
                <a:effectLst>
                  <a:outerShdw blurRad="38100" dist="38100" dir="2700000" algn="tl">
                    <a:srgbClr val="000000"/>
                  </a:outerShdw>
                </a:effectLst>
              </a:rPr>
              <a:t>Meanders</a:t>
            </a:r>
          </a:p>
        </p:txBody>
      </p:sp>
      <p:sp>
        <p:nvSpPr>
          <p:cNvPr id="214020" name="AutoShape 3"/>
          <p:cNvSpPr>
            <a:spLocks noChangeArrowheads="1"/>
          </p:cNvSpPr>
          <p:nvPr/>
        </p:nvSpPr>
        <p:spPr bwMode="auto">
          <a:xfrm>
            <a:off x="762000" y="2057400"/>
            <a:ext cx="4419600" cy="3816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0307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4798"/>
                  <a:pt x="19390" y="18470"/>
                  <a:pt x="15857" y="20342"/>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cubicBezTo>
                  <a:pt x="21600" y="14798"/>
                  <a:pt x="19390" y="18470"/>
                  <a:pt x="15857" y="20342"/>
                </a:cubicBezTo>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4021" name="AutoShape 4"/>
          <p:cNvSpPr>
            <a:spLocks noChangeArrowheads="1"/>
          </p:cNvSpPr>
          <p:nvPr/>
        </p:nvSpPr>
        <p:spPr bwMode="auto">
          <a:xfrm>
            <a:off x="1524000" y="1752600"/>
            <a:ext cx="4724400" cy="47434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20393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cubicBezTo>
                  <a:pt x="21600" y="14902"/>
                  <a:pt x="19275" y="18651"/>
                  <a:pt x="15600" y="20474"/>
                </a:cubicBezTo>
                <a:lnTo>
                  <a:pt x="10800" y="10800"/>
                </a:lnTo>
                <a:lnTo>
                  <a:pt x="10799" y="0"/>
                </a:lnTo>
                <a:close/>
              </a:path>
              <a:path w="21600" h="21600" fill="none">
                <a:moveTo>
                  <a:pt x="10799" y="0"/>
                </a:moveTo>
                <a:cubicBezTo>
                  <a:pt x="10799" y="0"/>
                  <a:pt x="10799" y="-1"/>
                  <a:pt x="10800" y="0"/>
                </a:cubicBezTo>
                <a:cubicBezTo>
                  <a:pt x="16764" y="0"/>
                  <a:pt x="21600" y="4835"/>
                  <a:pt x="21600" y="10800"/>
                </a:cubicBezTo>
                <a:cubicBezTo>
                  <a:pt x="21600" y="14902"/>
                  <a:pt x="19275" y="18651"/>
                  <a:pt x="15600" y="20474"/>
                </a:cubicBezTo>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4022" name="Line 5"/>
          <p:cNvSpPr>
            <a:spLocks noChangeShapeType="1"/>
          </p:cNvSpPr>
          <p:nvPr/>
        </p:nvSpPr>
        <p:spPr bwMode="auto">
          <a:xfrm>
            <a:off x="3200400" y="1676400"/>
            <a:ext cx="2971800" cy="1828800"/>
          </a:xfrm>
          <a:prstGeom prst="line">
            <a:avLst/>
          </a:prstGeom>
          <a:noFill/>
          <a:ln w="38160">
            <a:solidFill>
              <a:srgbClr val="3366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4023" name="Line 6"/>
          <p:cNvSpPr>
            <a:spLocks noChangeShapeType="1"/>
          </p:cNvSpPr>
          <p:nvPr/>
        </p:nvSpPr>
        <p:spPr bwMode="auto">
          <a:xfrm flipH="1">
            <a:off x="4341813" y="4114800"/>
            <a:ext cx="1831975" cy="1828800"/>
          </a:xfrm>
          <a:prstGeom prst="line">
            <a:avLst/>
          </a:prstGeom>
          <a:noFill/>
          <a:ln w="3816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19463" name="Text Box 7"/>
          <p:cNvSpPr txBox="1">
            <a:spLocks noChangeArrowheads="1"/>
          </p:cNvSpPr>
          <p:nvPr/>
        </p:nvSpPr>
        <p:spPr bwMode="auto">
          <a:xfrm>
            <a:off x="6324600" y="3124200"/>
            <a:ext cx="28194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2000"/>
              </a:spcBef>
              <a:spcAft>
                <a:spcPct val="0"/>
              </a:spcAft>
              <a:buClr>
                <a:srgbClr val="000000"/>
              </a:buClr>
              <a:buSzPct val="100000"/>
              <a:buFont typeface="Times New Roman" pitchFamily="16" charset="0"/>
              <a:buNone/>
              <a:defRPr/>
            </a:pPr>
            <a:r>
              <a:rPr lang="en-GB" sz="3200" b="1" smtClean="0">
                <a:effectLst>
                  <a:outerShdw blurRad="38100" dist="38100" dir="2700000" algn="tl">
                    <a:srgbClr val="FFFFFF"/>
                  </a:outerShdw>
                </a:effectLst>
              </a:rPr>
              <a:t>Erosion on outside bend</a:t>
            </a:r>
          </a:p>
        </p:txBody>
      </p:sp>
      <p:sp>
        <p:nvSpPr>
          <p:cNvPr id="19464" name="Text Box 8"/>
          <p:cNvSpPr txBox="1">
            <a:spLocks noChangeArrowheads="1"/>
          </p:cNvSpPr>
          <p:nvPr/>
        </p:nvSpPr>
        <p:spPr bwMode="auto">
          <a:xfrm>
            <a:off x="2743200" y="3048000"/>
            <a:ext cx="251460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2000"/>
              </a:spcBef>
              <a:spcAft>
                <a:spcPct val="0"/>
              </a:spcAft>
              <a:buClr>
                <a:srgbClr val="000000"/>
              </a:buClr>
              <a:buSzPct val="100000"/>
              <a:buFont typeface="Times New Roman" pitchFamily="16" charset="0"/>
              <a:buNone/>
              <a:defRPr/>
            </a:pPr>
            <a:r>
              <a:rPr lang="en-GB" sz="3200" b="1" smtClean="0">
                <a:effectLst>
                  <a:outerShdw blurRad="38100" dist="38100" dir="2700000" algn="tl">
                    <a:srgbClr val="FFFFFF"/>
                  </a:outerShdw>
                </a:effectLst>
              </a:rPr>
              <a:t>Deposition on inside bend</a:t>
            </a:r>
          </a:p>
        </p:txBody>
      </p:sp>
    </p:spTree>
    <p:extLst>
      <p:ext uri="{BB962C8B-B14F-4D97-AF65-F5344CB8AC3E}">
        <p14:creationId xmlns:p14="http://schemas.microsoft.com/office/powerpoint/2010/main" val="2005671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CFDCF990-38D8-47B0-9832-397D2B7077A1}"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22/04/2013</a:t>
            </a:fld>
            <a:endParaRPr lang="en-GB" sz="1400" smtClean="0">
              <a:solidFill>
                <a:srgbClr val="000000"/>
              </a:solidFill>
              <a:ea typeface="Arial Unicode MS" pitchFamily="34" charset="-128"/>
              <a:cs typeface="Arial Unicode MS" pitchFamily="34" charset="-128"/>
            </a:endParaRPr>
          </a:p>
        </p:txBody>
      </p:sp>
      <p:sp>
        <p:nvSpPr>
          <p:cNvPr id="2" name="Rectangle 3"/>
          <p:cNvSpPr/>
          <p:nvPr/>
        </p:nvSpPr>
        <p:spPr>
          <a:xfrm>
            <a:off x="642938" y="571500"/>
            <a:ext cx="5786437" cy="44005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5000" rIns="90000" bIns="45000" compatLnSpc="0"/>
          <a:lstStyle/>
          <a:p>
            <a:pPr defTabSz="449263" fontAlgn="base">
              <a:spcBef>
                <a:spcPct val="0"/>
              </a:spcBef>
              <a:spcAft>
                <a:spcPct val="0"/>
              </a:spcAft>
              <a:buClr>
                <a:srgbClr val="000000"/>
              </a:buClr>
              <a:buSzPct val="100000"/>
              <a:buFont typeface="Times New Roman" pitchFamily="16" charset="0"/>
              <a:buNone/>
              <a:defRPr/>
            </a:pPr>
            <a:r>
              <a:rPr lang="en-GB" sz="2800" dirty="0">
                <a:solidFill>
                  <a:srgbClr val="000000"/>
                </a:solidFill>
                <a:latin typeface="Calibri" pitchFamily="18"/>
                <a:ea typeface="Arial Unicode MS" pitchFamily="2"/>
                <a:cs typeface="Tahoma" pitchFamily="2"/>
              </a:rPr>
              <a:t>Upper-course river features include:</a:t>
            </a:r>
          </a:p>
          <a:p>
            <a:pPr defTabSz="449263" fontAlgn="base">
              <a:spcBef>
                <a:spcPct val="0"/>
              </a:spcBef>
              <a:spcAft>
                <a:spcPct val="0"/>
              </a:spcAft>
              <a:buClr>
                <a:srgbClr val="000000"/>
              </a:buClr>
              <a:buSzPct val="100000"/>
              <a:buFont typeface="Times New Roman" pitchFamily="16" charset="0"/>
              <a:buNone/>
              <a:defRPr/>
            </a:pPr>
            <a:endParaRPr lang="en-GB" sz="2800" dirty="0">
              <a:solidFill>
                <a:srgbClr val="000000"/>
              </a:solidFill>
              <a:latin typeface="Calibri" pitchFamily="18"/>
              <a:ea typeface="Arial Unicode MS" pitchFamily="2"/>
              <a:cs typeface="Tahoma" pitchFamily="2"/>
            </a:endParaRPr>
          </a:p>
          <a:p>
            <a:pPr marL="457200" indent="-457200" defTabSz="449263" fontAlgn="base">
              <a:spcBef>
                <a:spcPct val="0"/>
              </a:spcBef>
              <a:spcAft>
                <a:spcPct val="0"/>
              </a:spcAft>
              <a:buClr>
                <a:srgbClr val="000000"/>
              </a:buClr>
              <a:buSzPct val="100000"/>
              <a:buFont typeface="Arial" pitchFamily="34" charset="0"/>
              <a:buChar char="•"/>
              <a:defRPr/>
            </a:pPr>
            <a:r>
              <a:rPr lang="en-GB" sz="2800" dirty="0">
                <a:solidFill>
                  <a:srgbClr val="000000"/>
                </a:solidFill>
                <a:latin typeface="Calibri" pitchFamily="18"/>
                <a:ea typeface="Arial Unicode MS" pitchFamily="2"/>
                <a:cs typeface="Tahoma" pitchFamily="2"/>
              </a:rPr>
              <a:t>steep-sided </a:t>
            </a:r>
            <a:r>
              <a:rPr lang="en-GB" sz="2800" dirty="0">
                <a:solidFill>
                  <a:srgbClr val="000000"/>
                </a:solidFill>
                <a:latin typeface="Calibri" pitchFamily="18"/>
                <a:ea typeface="Arial Unicode MS" pitchFamily="2"/>
                <a:cs typeface="Tahoma" pitchFamily="2"/>
              </a:rPr>
              <a:t>V-shaped valleys,</a:t>
            </a:r>
          </a:p>
          <a:p>
            <a:pPr marL="457200" indent="-457200" defTabSz="449263" fontAlgn="base">
              <a:spcBef>
                <a:spcPct val="0"/>
              </a:spcBef>
              <a:spcAft>
                <a:spcPct val="0"/>
              </a:spcAft>
              <a:buClr>
                <a:srgbClr val="000000"/>
              </a:buClr>
              <a:buSzPct val="100000"/>
              <a:buFont typeface="Arial" pitchFamily="34" charset="0"/>
              <a:buChar char="•"/>
              <a:defRPr/>
            </a:pPr>
            <a:r>
              <a:rPr lang="en-GB" sz="2800" dirty="0">
                <a:solidFill>
                  <a:srgbClr val="000000"/>
                </a:solidFill>
                <a:latin typeface="Calibri" pitchFamily="18"/>
                <a:ea typeface="Arial Unicode MS" pitchFamily="2"/>
                <a:cs typeface="Tahoma" pitchFamily="2"/>
              </a:rPr>
              <a:t>interlocking spurs,</a:t>
            </a:r>
          </a:p>
          <a:p>
            <a:pPr marL="457200" indent="-457200" defTabSz="449263" fontAlgn="base">
              <a:spcBef>
                <a:spcPct val="0"/>
              </a:spcBef>
              <a:spcAft>
                <a:spcPct val="0"/>
              </a:spcAft>
              <a:buClr>
                <a:srgbClr val="000000"/>
              </a:buClr>
              <a:buSzPct val="100000"/>
              <a:buFont typeface="Arial" pitchFamily="34" charset="0"/>
              <a:buChar char="•"/>
              <a:defRPr/>
            </a:pPr>
            <a:r>
              <a:rPr lang="en-GB" sz="2800" dirty="0">
                <a:solidFill>
                  <a:srgbClr val="000000"/>
                </a:solidFill>
                <a:latin typeface="Calibri" pitchFamily="18"/>
                <a:ea typeface="Arial Unicode MS" pitchFamily="2"/>
                <a:cs typeface="Tahoma" pitchFamily="2"/>
              </a:rPr>
              <a:t>rapids,</a:t>
            </a:r>
          </a:p>
          <a:p>
            <a:pPr marL="457200" indent="-457200" defTabSz="449263" fontAlgn="base">
              <a:spcBef>
                <a:spcPct val="0"/>
              </a:spcBef>
              <a:spcAft>
                <a:spcPct val="0"/>
              </a:spcAft>
              <a:buClr>
                <a:srgbClr val="000000"/>
              </a:buClr>
              <a:buSzPct val="100000"/>
              <a:buFont typeface="Arial" pitchFamily="34" charset="0"/>
              <a:buChar char="•"/>
              <a:defRPr/>
            </a:pPr>
            <a:r>
              <a:rPr lang="en-GB" sz="2800" dirty="0">
                <a:solidFill>
                  <a:srgbClr val="000000"/>
                </a:solidFill>
                <a:latin typeface="Calibri" pitchFamily="18"/>
                <a:ea typeface="Arial Unicode MS" pitchFamily="2"/>
                <a:cs typeface="Tahoma" pitchFamily="2"/>
              </a:rPr>
              <a:t>Waterfalls</a:t>
            </a:r>
          </a:p>
          <a:p>
            <a:pPr marL="457200" indent="-457200" defTabSz="449263" fontAlgn="base">
              <a:spcBef>
                <a:spcPct val="0"/>
              </a:spcBef>
              <a:spcAft>
                <a:spcPct val="0"/>
              </a:spcAft>
              <a:buClr>
                <a:srgbClr val="000000"/>
              </a:buClr>
              <a:buSzPct val="100000"/>
              <a:buFont typeface="Arial" pitchFamily="34" charset="0"/>
              <a:buChar char="•"/>
              <a:defRPr/>
            </a:pPr>
            <a:r>
              <a:rPr lang="en-GB" sz="2800" dirty="0">
                <a:solidFill>
                  <a:srgbClr val="000000"/>
                </a:solidFill>
                <a:latin typeface="Calibri" pitchFamily="18"/>
                <a:ea typeface="Arial Unicode MS" pitchFamily="2"/>
                <a:cs typeface="Tahoma" pitchFamily="2"/>
              </a:rPr>
              <a:t>gorges.</a:t>
            </a:r>
          </a:p>
          <a:p>
            <a:pPr defTabSz="449263" fontAlgn="base">
              <a:spcBef>
                <a:spcPct val="0"/>
              </a:spcBef>
              <a:spcAft>
                <a:spcPct val="0"/>
              </a:spcAft>
              <a:buClr>
                <a:srgbClr val="000000"/>
              </a:buClr>
              <a:buSzPct val="100000"/>
              <a:buFont typeface="Times New Roman" pitchFamily="16" charset="0"/>
              <a:buNone/>
              <a:defRPr/>
            </a:pPr>
            <a:endParaRPr lang="en-GB" sz="2800" dirty="0">
              <a:solidFill>
                <a:srgbClr val="000000"/>
              </a:solidFill>
              <a:latin typeface="Calibri" pitchFamily="18"/>
              <a:ea typeface="Arial Unicode MS" pitchFamily="2"/>
              <a:cs typeface="Tahoma" pitchFamily="2"/>
            </a:endParaRPr>
          </a:p>
          <a:p>
            <a:pPr defTabSz="449263" fontAlgn="base">
              <a:spcBef>
                <a:spcPct val="0"/>
              </a:spcBef>
              <a:spcAft>
                <a:spcPct val="0"/>
              </a:spcAft>
              <a:buClr>
                <a:srgbClr val="000000"/>
              </a:buClr>
              <a:buSzPct val="100000"/>
              <a:buFont typeface="Times New Roman" pitchFamily="16" charset="0"/>
              <a:buNone/>
              <a:defRPr/>
            </a:pPr>
            <a:r>
              <a:rPr lang="en-GB" sz="2800" dirty="0">
                <a:solidFill>
                  <a:srgbClr val="000000"/>
                </a:solidFill>
                <a:latin typeface="Calibri" pitchFamily="18"/>
                <a:ea typeface="Arial Unicode MS" pitchFamily="2"/>
                <a:cs typeface="Tahoma" pitchFamily="2"/>
              </a:rPr>
              <a:t>These are all features formed by EROSION!</a:t>
            </a:r>
          </a:p>
        </p:txBody>
      </p:sp>
    </p:spTree>
    <p:extLst>
      <p:ext uri="{BB962C8B-B14F-4D97-AF65-F5344CB8AC3E}">
        <p14:creationId xmlns:p14="http://schemas.microsoft.com/office/powerpoint/2010/main" val="292967657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FEFEFE"/>
            </a:gs>
          </a:gsLst>
          <a:path path="rect">
            <a:fillToRect l="100000" t="100000"/>
          </a:path>
        </a:gra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685800" y="-1588"/>
            <a:ext cx="7772400" cy="763588"/>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smtClean="0">
                <a:solidFill>
                  <a:srgbClr val="FF3300"/>
                </a:solidFill>
                <a:effectLst>
                  <a:outerShdw blurRad="38100" dist="38100" dir="2700000" algn="tl">
                    <a:srgbClr val="C0C0C0"/>
                  </a:outerShdw>
                </a:effectLst>
              </a:rPr>
              <a:t>Feature of the middle course</a:t>
            </a:r>
          </a:p>
        </p:txBody>
      </p:sp>
      <p:sp>
        <p:nvSpPr>
          <p:cNvPr id="20482" name="Text Box 2"/>
          <p:cNvSpPr txBox="1">
            <a:spLocks noChangeArrowheads="1"/>
          </p:cNvSpPr>
          <p:nvPr/>
        </p:nvSpPr>
        <p:spPr bwMode="auto">
          <a:xfrm>
            <a:off x="0" y="914400"/>
            <a:ext cx="4267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u="sng" smtClean="0">
                <a:solidFill>
                  <a:srgbClr val="FF3300"/>
                </a:solidFill>
                <a:effectLst>
                  <a:outerShdw blurRad="38100" dist="38100" dir="2700000" algn="tl">
                    <a:srgbClr val="C0C0C0"/>
                  </a:outerShdw>
                </a:effectLst>
              </a:rPr>
              <a:t>A Meander (cross-section)</a:t>
            </a:r>
          </a:p>
        </p:txBody>
      </p:sp>
      <p:sp>
        <p:nvSpPr>
          <p:cNvPr id="215044" name="Rectangle 3"/>
          <p:cNvSpPr>
            <a:spLocks noChangeArrowheads="1"/>
          </p:cNvSpPr>
          <p:nvPr/>
        </p:nvSpPr>
        <p:spPr bwMode="auto">
          <a:xfrm>
            <a:off x="381000" y="1524000"/>
            <a:ext cx="3962400" cy="26670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215045" name="Line 4"/>
          <p:cNvSpPr>
            <a:spLocks noChangeShapeType="1"/>
          </p:cNvSpPr>
          <p:nvPr/>
        </p:nvSpPr>
        <p:spPr bwMode="auto">
          <a:xfrm flipH="1">
            <a:off x="2208213" y="2438400"/>
            <a:ext cx="841375" cy="609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046" name="AutoShape 5"/>
          <p:cNvSpPr>
            <a:spLocks noChangeArrowheads="1"/>
          </p:cNvSpPr>
          <p:nvPr/>
        </p:nvSpPr>
        <p:spPr bwMode="auto">
          <a:xfrm flipH="1" flipV="1">
            <a:off x="1066800" y="912813"/>
            <a:ext cx="2286000" cy="2135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6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lnTo>
                  <a:pt x="10800" y="10800"/>
                </a:lnTo>
                <a:lnTo>
                  <a:pt x="21600" y="10800"/>
                </a:lnTo>
                <a:close/>
              </a:path>
              <a:path w="21600" h="21600" fill="none">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047" name="Line 6"/>
          <p:cNvSpPr>
            <a:spLocks noChangeShapeType="1"/>
          </p:cNvSpPr>
          <p:nvPr/>
        </p:nvSpPr>
        <p:spPr bwMode="auto">
          <a:xfrm flipV="1">
            <a:off x="3048000" y="1903413"/>
            <a:ext cx="990600" cy="5365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048" name="AutoShape 7"/>
          <p:cNvSpPr>
            <a:spLocks noChangeArrowheads="1"/>
          </p:cNvSpPr>
          <p:nvPr/>
        </p:nvSpPr>
        <p:spPr bwMode="auto">
          <a:xfrm flipV="1">
            <a:off x="3582988" y="990600"/>
            <a:ext cx="760412" cy="914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0987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380" y="0"/>
                  <a:pt x="19463" y="2889"/>
                  <a:pt x="20985" y="7209"/>
                </a:cubicBezTo>
                <a:lnTo>
                  <a:pt x="10800" y="10800"/>
                </a:lnTo>
                <a:lnTo>
                  <a:pt x="10799" y="0"/>
                </a:lnTo>
                <a:close/>
              </a:path>
              <a:path w="21600" h="21600" fill="none">
                <a:moveTo>
                  <a:pt x="10799" y="0"/>
                </a:moveTo>
                <a:cubicBezTo>
                  <a:pt x="10799" y="0"/>
                  <a:pt x="10799" y="-1"/>
                  <a:pt x="10800" y="0"/>
                </a:cubicBezTo>
                <a:cubicBezTo>
                  <a:pt x="15380" y="0"/>
                  <a:pt x="19463" y="2889"/>
                  <a:pt x="20985" y="7209"/>
                </a:cubicBezTo>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049" name="AutoShape 8"/>
          <p:cNvSpPr>
            <a:spLocks noChangeArrowheads="1"/>
          </p:cNvSpPr>
          <p:nvPr/>
        </p:nvSpPr>
        <p:spPr bwMode="auto">
          <a:xfrm flipH="1" flipV="1">
            <a:off x="381000" y="1371600"/>
            <a:ext cx="1231900" cy="609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601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lnTo>
                  <a:pt x="10800" y="10800"/>
                </a:lnTo>
                <a:lnTo>
                  <a:pt x="21600" y="10800"/>
                </a:lnTo>
                <a:close/>
              </a:path>
              <a:path w="21600" h="21600" fill="none">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050" name="Line 9"/>
          <p:cNvSpPr>
            <a:spLocks noChangeShapeType="1"/>
          </p:cNvSpPr>
          <p:nvPr/>
        </p:nvSpPr>
        <p:spPr bwMode="auto">
          <a:xfrm>
            <a:off x="1066800" y="2133600"/>
            <a:ext cx="25146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0490" name="Text Box 10"/>
          <p:cNvSpPr txBox="1">
            <a:spLocks noChangeArrowheads="1"/>
          </p:cNvSpPr>
          <p:nvPr/>
        </p:nvSpPr>
        <p:spPr bwMode="auto">
          <a:xfrm>
            <a:off x="381000" y="4572000"/>
            <a:ext cx="8382000" cy="1381125"/>
          </a:xfrm>
          <a:prstGeom prst="rect">
            <a:avLst/>
          </a:prstGeom>
          <a:solidFill>
            <a:srgbClr val="FFFFCC"/>
          </a:solidFill>
          <a:ln w="381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u="sng" smtClean="0">
                <a:solidFill>
                  <a:srgbClr val="FF3300"/>
                </a:solidFill>
                <a:effectLst>
                  <a:outerShdw blurRad="38100" dist="38100" dir="2700000" algn="tl">
                    <a:srgbClr val="000000"/>
                  </a:outerShdw>
                </a:effectLst>
              </a:rPr>
              <a:t>Label the diagram with the following words and statements:-</a:t>
            </a:r>
          </a:p>
          <a:p>
            <a:pPr defTabSz="449263" fontAlgn="base">
              <a:spcBef>
                <a:spcPts val="1500"/>
              </a:spcBef>
              <a:spcAft>
                <a:spcPct val="0"/>
              </a:spcAft>
              <a:buClr>
                <a:srgbClr val="000000"/>
              </a:buClr>
              <a:buSzPct val="100000"/>
              <a:buFont typeface="Times New Roman" pitchFamily="16" charset="0"/>
              <a:buNone/>
              <a:defRPr/>
            </a:pPr>
            <a:r>
              <a:rPr lang="en-GB" b="1" smtClean="0">
                <a:solidFill>
                  <a:srgbClr val="FF3300"/>
                </a:solidFill>
                <a:effectLst>
                  <a:outerShdw blurRad="38100" dist="38100" dir="2700000" algn="tl">
                    <a:srgbClr val="000000"/>
                  </a:outerShdw>
                </a:effectLst>
              </a:rPr>
              <a:t>Outside bend, inside bend, erosion, deposition, river cliff, deepest water and fastest current.</a:t>
            </a:r>
          </a:p>
        </p:txBody>
      </p:sp>
      <p:cxnSp>
        <p:nvCxnSpPr>
          <p:cNvPr id="215052" name="AutoShape 11"/>
          <p:cNvCxnSpPr>
            <a:cxnSpLocks noChangeShapeType="1"/>
          </p:cNvCxnSpPr>
          <p:nvPr/>
        </p:nvCxnSpPr>
        <p:spPr bwMode="auto">
          <a:xfrm>
            <a:off x="1828800" y="915988"/>
            <a:ext cx="3352800" cy="2668587"/>
          </a:xfrm>
          <a:prstGeom prst="curvedConnector3">
            <a:avLst>
              <a:gd name="adj1" fmla="val 50000"/>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5053" name="AutoShape 12"/>
          <p:cNvCxnSpPr>
            <a:cxnSpLocks noChangeShapeType="1"/>
          </p:cNvCxnSpPr>
          <p:nvPr/>
        </p:nvCxnSpPr>
        <p:spPr bwMode="auto">
          <a:xfrm>
            <a:off x="2667000" y="915988"/>
            <a:ext cx="3200400" cy="2668587"/>
          </a:xfrm>
          <a:prstGeom prst="curvedConnector3">
            <a:avLst>
              <a:gd name="adj1" fmla="val 50000"/>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5054" name="Line 13"/>
          <p:cNvSpPr>
            <a:spLocks noChangeShapeType="1"/>
          </p:cNvSpPr>
          <p:nvPr/>
        </p:nvSpPr>
        <p:spPr bwMode="auto">
          <a:xfrm flipH="1">
            <a:off x="6780213" y="3581400"/>
            <a:ext cx="1984375"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0494" name="Text Box 14"/>
          <p:cNvSpPr txBox="1">
            <a:spLocks noChangeArrowheads="1"/>
          </p:cNvSpPr>
          <p:nvPr/>
        </p:nvSpPr>
        <p:spPr bwMode="auto">
          <a:xfrm>
            <a:off x="4419600" y="1371600"/>
            <a:ext cx="381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effectLst>
                  <a:outerShdw blurRad="38100" dist="38100" dir="2700000" algn="tl">
                    <a:srgbClr val="C0C0C0"/>
                  </a:outerShdw>
                </a:effectLst>
              </a:rPr>
              <a:t>B</a:t>
            </a:r>
          </a:p>
        </p:txBody>
      </p:sp>
      <p:sp>
        <p:nvSpPr>
          <p:cNvPr id="20495" name="Text Box 15"/>
          <p:cNvSpPr txBox="1">
            <a:spLocks noChangeArrowheads="1"/>
          </p:cNvSpPr>
          <p:nvPr/>
        </p:nvSpPr>
        <p:spPr bwMode="auto">
          <a:xfrm>
            <a:off x="0" y="1371600"/>
            <a:ext cx="381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effectLst>
                  <a:outerShdw blurRad="38100" dist="38100" dir="2700000" algn="tl">
                    <a:srgbClr val="C0C0C0"/>
                  </a:outerShdw>
                </a:effectLst>
              </a:rPr>
              <a:t>A</a:t>
            </a:r>
          </a:p>
        </p:txBody>
      </p:sp>
      <p:sp>
        <p:nvSpPr>
          <p:cNvPr id="20496" name="Text Box 16"/>
          <p:cNvSpPr txBox="1">
            <a:spLocks noChangeArrowheads="1"/>
          </p:cNvSpPr>
          <p:nvPr/>
        </p:nvSpPr>
        <p:spPr bwMode="auto">
          <a:xfrm>
            <a:off x="8458200" y="3200400"/>
            <a:ext cx="685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1500"/>
              </a:spcBef>
              <a:spcAft>
                <a:spcPct val="0"/>
              </a:spcAft>
              <a:buClr>
                <a:srgbClr val="000000"/>
              </a:buClr>
              <a:buSzPct val="100000"/>
              <a:buFont typeface="Times New Roman" pitchFamily="16" charset="0"/>
              <a:buNone/>
              <a:defRPr/>
            </a:pPr>
            <a:r>
              <a:rPr lang="en-GB" b="1" smtClean="0">
                <a:effectLst>
                  <a:outerShdw blurRad="38100" dist="38100" dir="2700000" algn="tl">
                    <a:srgbClr val="C0C0C0"/>
                  </a:outerShdw>
                </a:effectLst>
              </a:rPr>
              <a:t>B</a:t>
            </a:r>
          </a:p>
        </p:txBody>
      </p:sp>
      <p:sp>
        <p:nvSpPr>
          <p:cNvPr id="20497" name="Text Box 17"/>
          <p:cNvSpPr txBox="1">
            <a:spLocks noChangeArrowheads="1"/>
          </p:cNvSpPr>
          <p:nvPr/>
        </p:nvSpPr>
        <p:spPr bwMode="auto">
          <a:xfrm>
            <a:off x="6477000" y="3200400"/>
            <a:ext cx="457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1500"/>
              </a:spcBef>
              <a:spcAft>
                <a:spcPct val="0"/>
              </a:spcAft>
              <a:buClr>
                <a:srgbClr val="000000"/>
              </a:buClr>
              <a:buSzPct val="100000"/>
              <a:buFont typeface="Times New Roman" pitchFamily="16" charset="0"/>
              <a:buNone/>
              <a:defRPr/>
            </a:pPr>
            <a:r>
              <a:rPr lang="en-GB" b="1" smtClean="0">
                <a:effectLst>
                  <a:outerShdw blurRad="38100" dist="38100" dir="2700000" algn="tl">
                    <a:srgbClr val="C0C0C0"/>
                  </a:outerShdw>
                </a:effectLst>
              </a:rPr>
              <a:t>A</a:t>
            </a:r>
          </a:p>
        </p:txBody>
      </p:sp>
      <p:sp>
        <p:nvSpPr>
          <p:cNvPr id="215059" name="Line 18"/>
          <p:cNvSpPr>
            <a:spLocks noChangeShapeType="1"/>
          </p:cNvSpPr>
          <p:nvPr/>
        </p:nvSpPr>
        <p:spPr bwMode="auto">
          <a:xfrm>
            <a:off x="5562600" y="1295400"/>
            <a:ext cx="609600" cy="1066800"/>
          </a:xfrm>
          <a:prstGeom prst="line">
            <a:avLst/>
          </a:prstGeom>
          <a:noFill/>
          <a:ln w="57240">
            <a:solidFill>
              <a:srgbClr val="3333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060" name="Line 19"/>
          <p:cNvSpPr>
            <a:spLocks noChangeShapeType="1"/>
          </p:cNvSpPr>
          <p:nvPr/>
        </p:nvSpPr>
        <p:spPr bwMode="auto">
          <a:xfrm>
            <a:off x="6781800" y="2667000"/>
            <a:ext cx="1066800" cy="685800"/>
          </a:xfrm>
          <a:prstGeom prst="line">
            <a:avLst/>
          </a:prstGeom>
          <a:noFill/>
          <a:ln w="57240">
            <a:solidFill>
              <a:srgbClr val="3333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Tree>
    <p:extLst>
      <p:ext uri="{BB962C8B-B14F-4D97-AF65-F5344CB8AC3E}">
        <p14:creationId xmlns:p14="http://schemas.microsoft.com/office/powerpoint/2010/main" val="1115747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FEFEFE"/>
            </a:gs>
          </a:gsLst>
          <a:path path="rect">
            <a:fillToRect l="100000" t="100000"/>
          </a:path>
        </a:gra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85800" y="-1588"/>
            <a:ext cx="7772400" cy="763588"/>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smtClean="0">
                <a:solidFill>
                  <a:srgbClr val="FF3300"/>
                </a:solidFill>
                <a:effectLst>
                  <a:outerShdw blurRad="38100" dist="38100" dir="2700000" algn="tl">
                    <a:srgbClr val="C0C0C0"/>
                  </a:outerShdw>
                </a:effectLst>
              </a:rPr>
              <a:t>Feature of the middle course</a:t>
            </a:r>
          </a:p>
        </p:txBody>
      </p:sp>
      <p:sp>
        <p:nvSpPr>
          <p:cNvPr id="21506" name="Text Box 2"/>
          <p:cNvSpPr txBox="1">
            <a:spLocks noChangeArrowheads="1"/>
          </p:cNvSpPr>
          <p:nvPr/>
        </p:nvSpPr>
        <p:spPr bwMode="auto">
          <a:xfrm>
            <a:off x="0" y="914400"/>
            <a:ext cx="4267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u="sng" smtClean="0">
                <a:solidFill>
                  <a:srgbClr val="FF3300"/>
                </a:solidFill>
                <a:effectLst>
                  <a:outerShdw blurRad="38100" dist="38100" dir="2700000" algn="tl">
                    <a:srgbClr val="C0C0C0"/>
                  </a:outerShdw>
                </a:effectLst>
              </a:rPr>
              <a:t>A Meander (cross-section)</a:t>
            </a:r>
          </a:p>
        </p:txBody>
      </p:sp>
      <p:sp>
        <p:nvSpPr>
          <p:cNvPr id="216068" name="Rectangle 3"/>
          <p:cNvSpPr>
            <a:spLocks noChangeArrowheads="1"/>
          </p:cNvSpPr>
          <p:nvPr/>
        </p:nvSpPr>
        <p:spPr bwMode="auto">
          <a:xfrm>
            <a:off x="381000" y="1524000"/>
            <a:ext cx="3962400" cy="26670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216069" name="Line 4"/>
          <p:cNvSpPr>
            <a:spLocks noChangeShapeType="1"/>
          </p:cNvSpPr>
          <p:nvPr/>
        </p:nvSpPr>
        <p:spPr bwMode="auto">
          <a:xfrm flipH="1">
            <a:off x="2208213" y="2438400"/>
            <a:ext cx="841375" cy="609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6070" name="AutoShape 5"/>
          <p:cNvSpPr>
            <a:spLocks noChangeArrowheads="1"/>
          </p:cNvSpPr>
          <p:nvPr/>
        </p:nvSpPr>
        <p:spPr bwMode="auto">
          <a:xfrm flipH="1" flipV="1">
            <a:off x="1066800" y="912813"/>
            <a:ext cx="2286000" cy="2135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6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lnTo>
                  <a:pt x="10800" y="10800"/>
                </a:lnTo>
                <a:lnTo>
                  <a:pt x="21600" y="10800"/>
                </a:lnTo>
                <a:close/>
              </a:path>
              <a:path w="21600" h="21600" fill="none">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6071" name="Line 6"/>
          <p:cNvSpPr>
            <a:spLocks noChangeShapeType="1"/>
          </p:cNvSpPr>
          <p:nvPr/>
        </p:nvSpPr>
        <p:spPr bwMode="auto">
          <a:xfrm flipV="1">
            <a:off x="3048000" y="1903413"/>
            <a:ext cx="990600" cy="5365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6072" name="AutoShape 7"/>
          <p:cNvSpPr>
            <a:spLocks noChangeArrowheads="1"/>
          </p:cNvSpPr>
          <p:nvPr/>
        </p:nvSpPr>
        <p:spPr bwMode="auto">
          <a:xfrm flipV="1">
            <a:off x="3582988" y="990600"/>
            <a:ext cx="760412" cy="914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0987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5380" y="0"/>
                  <a:pt x="19463" y="2889"/>
                  <a:pt x="20985" y="7209"/>
                </a:cubicBezTo>
                <a:lnTo>
                  <a:pt x="10800" y="10800"/>
                </a:lnTo>
                <a:lnTo>
                  <a:pt x="10799" y="0"/>
                </a:lnTo>
                <a:close/>
              </a:path>
              <a:path w="21600" h="21600" fill="none">
                <a:moveTo>
                  <a:pt x="10799" y="0"/>
                </a:moveTo>
                <a:cubicBezTo>
                  <a:pt x="10799" y="0"/>
                  <a:pt x="10799" y="-1"/>
                  <a:pt x="10800" y="0"/>
                </a:cubicBezTo>
                <a:cubicBezTo>
                  <a:pt x="15380" y="0"/>
                  <a:pt x="19463" y="2889"/>
                  <a:pt x="20985" y="7209"/>
                </a:cubicBezTo>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6073" name="AutoShape 8"/>
          <p:cNvSpPr>
            <a:spLocks noChangeArrowheads="1"/>
          </p:cNvSpPr>
          <p:nvPr/>
        </p:nvSpPr>
        <p:spPr bwMode="auto">
          <a:xfrm flipH="1" flipV="1">
            <a:off x="381000" y="1371600"/>
            <a:ext cx="1231900" cy="609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601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lnTo>
                  <a:pt x="10800" y="10800"/>
                </a:lnTo>
                <a:lnTo>
                  <a:pt x="21600" y="10800"/>
                </a:lnTo>
                <a:close/>
              </a:path>
              <a:path w="21600" h="21600" fill="none">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path>
            </a:pathLst>
          </a:cu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6074" name="Line 9"/>
          <p:cNvSpPr>
            <a:spLocks noChangeShapeType="1"/>
          </p:cNvSpPr>
          <p:nvPr/>
        </p:nvSpPr>
        <p:spPr bwMode="auto">
          <a:xfrm>
            <a:off x="1066800" y="2133600"/>
            <a:ext cx="25146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14" name="Text Box 10"/>
          <p:cNvSpPr txBox="1">
            <a:spLocks noChangeArrowheads="1"/>
          </p:cNvSpPr>
          <p:nvPr/>
        </p:nvSpPr>
        <p:spPr bwMode="auto">
          <a:xfrm>
            <a:off x="381000" y="4572000"/>
            <a:ext cx="8382000" cy="825500"/>
          </a:xfrm>
          <a:prstGeom prst="rect">
            <a:avLst/>
          </a:prstGeom>
          <a:solidFill>
            <a:srgbClr val="FFFFCC"/>
          </a:solidFill>
          <a:ln w="381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solidFill>
                  <a:srgbClr val="FF3300"/>
                </a:solidFill>
                <a:effectLst>
                  <a:outerShdw blurRad="38100" dist="38100" dir="2700000" algn="tl">
                    <a:srgbClr val="000000"/>
                  </a:outerShdw>
                </a:effectLst>
              </a:rPr>
              <a:t>Outside bend, inside bend, erosion, deposition, river cliff, deepest water and fastest current.</a:t>
            </a:r>
          </a:p>
        </p:txBody>
      </p:sp>
      <p:cxnSp>
        <p:nvCxnSpPr>
          <p:cNvPr id="216076" name="AutoShape 11"/>
          <p:cNvCxnSpPr>
            <a:cxnSpLocks noChangeShapeType="1"/>
          </p:cNvCxnSpPr>
          <p:nvPr/>
        </p:nvCxnSpPr>
        <p:spPr bwMode="auto">
          <a:xfrm>
            <a:off x="1828800" y="915988"/>
            <a:ext cx="3352800" cy="2668587"/>
          </a:xfrm>
          <a:prstGeom prst="curvedConnector3">
            <a:avLst>
              <a:gd name="adj1" fmla="val 50000"/>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6077" name="AutoShape 12"/>
          <p:cNvCxnSpPr>
            <a:cxnSpLocks noChangeShapeType="1"/>
          </p:cNvCxnSpPr>
          <p:nvPr/>
        </p:nvCxnSpPr>
        <p:spPr bwMode="auto">
          <a:xfrm>
            <a:off x="2667000" y="915988"/>
            <a:ext cx="3200400" cy="2668587"/>
          </a:xfrm>
          <a:prstGeom prst="curvedConnector3">
            <a:avLst>
              <a:gd name="adj1" fmla="val 50000"/>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6078" name="Line 13"/>
          <p:cNvSpPr>
            <a:spLocks noChangeShapeType="1"/>
          </p:cNvSpPr>
          <p:nvPr/>
        </p:nvSpPr>
        <p:spPr bwMode="auto">
          <a:xfrm flipH="1">
            <a:off x="6780213" y="3581400"/>
            <a:ext cx="1984375"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18" name="Text Box 14"/>
          <p:cNvSpPr txBox="1">
            <a:spLocks noChangeArrowheads="1"/>
          </p:cNvSpPr>
          <p:nvPr/>
        </p:nvSpPr>
        <p:spPr bwMode="auto">
          <a:xfrm>
            <a:off x="4419600" y="1371600"/>
            <a:ext cx="381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effectLst>
                  <a:outerShdw blurRad="38100" dist="38100" dir="2700000" algn="tl">
                    <a:srgbClr val="C0C0C0"/>
                  </a:outerShdw>
                </a:effectLst>
              </a:rPr>
              <a:t>B</a:t>
            </a:r>
          </a:p>
        </p:txBody>
      </p:sp>
      <p:sp>
        <p:nvSpPr>
          <p:cNvPr id="21519" name="Text Box 15"/>
          <p:cNvSpPr txBox="1">
            <a:spLocks noChangeArrowheads="1"/>
          </p:cNvSpPr>
          <p:nvPr/>
        </p:nvSpPr>
        <p:spPr bwMode="auto">
          <a:xfrm>
            <a:off x="0" y="1371600"/>
            <a:ext cx="381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b="1" smtClean="0">
                <a:effectLst>
                  <a:outerShdw blurRad="38100" dist="38100" dir="2700000" algn="tl">
                    <a:srgbClr val="C0C0C0"/>
                  </a:outerShdw>
                </a:effectLst>
              </a:rPr>
              <a:t>A</a:t>
            </a:r>
          </a:p>
        </p:txBody>
      </p:sp>
      <p:sp>
        <p:nvSpPr>
          <p:cNvPr id="21520" name="Text Box 16"/>
          <p:cNvSpPr txBox="1">
            <a:spLocks noChangeArrowheads="1"/>
          </p:cNvSpPr>
          <p:nvPr/>
        </p:nvSpPr>
        <p:spPr bwMode="auto">
          <a:xfrm>
            <a:off x="8458200" y="3200400"/>
            <a:ext cx="685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1500"/>
              </a:spcBef>
              <a:spcAft>
                <a:spcPct val="0"/>
              </a:spcAft>
              <a:buClr>
                <a:srgbClr val="000000"/>
              </a:buClr>
              <a:buSzPct val="100000"/>
              <a:buFont typeface="Times New Roman" pitchFamily="16" charset="0"/>
              <a:buNone/>
              <a:defRPr/>
            </a:pPr>
            <a:r>
              <a:rPr lang="en-GB" b="1" smtClean="0">
                <a:effectLst>
                  <a:outerShdw blurRad="38100" dist="38100" dir="2700000" algn="tl">
                    <a:srgbClr val="C0C0C0"/>
                  </a:outerShdw>
                </a:effectLst>
              </a:rPr>
              <a:t>B</a:t>
            </a:r>
          </a:p>
        </p:txBody>
      </p:sp>
      <p:sp>
        <p:nvSpPr>
          <p:cNvPr id="21521" name="Text Box 17"/>
          <p:cNvSpPr txBox="1">
            <a:spLocks noChangeArrowheads="1"/>
          </p:cNvSpPr>
          <p:nvPr/>
        </p:nvSpPr>
        <p:spPr bwMode="auto">
          <a:xfrm>
            <a:off x="6477000" y="3200400"/>
            <a:ext cx="457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1500"/>
              </a:spcBef>
              <a:spcAft>
                <a:spcPct val="0"/>
              </a:spcAft>
              <a:buClr>
                <a:srgbClr val="000000"/>
              </a:buClr>
              <a:buSzPct val="100000"/>
              <a:buFont typeface="Times New Roman" pitchFamily="16" charset="0"/>
              <a:buNone/>
              <a:defRPr/>
            </a:pPr>
            <a:r>
              <a:rPr lang="en-GB" b="1" smtClean="0">
                <a:effectLst>
                  <a:outerShdw blurRad="38100" dist="38100" dir="2700000" algn="tl">
                    <a:srgbClr val="C0C0C0"/>
                  </a:outerShdw>
                </a:effectLst>
              </a:rPr>
              <a:t>A</a:t>
            </a:r>
          </a:p>
        </p:txBody>
      </p:sp>
      <p:sp>
        <p:nvSpPr>
          <p:cNvPr id="216083" name="Line 18"/>
          <p:cNvSpPr>
            <a:spLocks noChangeShapeType="1"/>
          </p:cNvSpPr>
          <p:nvPr/>
        </p:nvSpPr>
        <p:spPr bwMode="auto">
          <a:xfrm>
            <a:off x="5562600" y="1295400"/>
            <a:ext cx="609600" cy="1066800"/>
          </a:xfrm>
          <a:prstGeom prst="line">
            <a:avLst/>
          </a:prstGeom>
          <a:noFill/>
          <a:ln w="57240">
            <a:solidFill>
              <a:srgbClr val="3333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6084" name="Line 19"/>
          <p:cNvSpPr>
            <a:spLocks noChangeShapeType="1"/>
          </p:cNvSpPr>
          <p:nvPr/>
        </p:nvSpPr>
        <p:spPr bwMode="auto">
          <a:xfrm>
            <a:off x="6781800" y="2667000"/>
            <a:ext cx="1066800" cy="685800"/>
          </a:xfrm>
          <a:prstGeom prst="line">
            <a:avLst/>
          </a:prstGeom>
          <a:noFill/>
          <a:ln w="57240">
            <a:solidFill>
              <a:srgbClr val="3333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24" name="Line 20"/>
          <p:cNvSpPr>
            <a:spLocks noChangeShapeType="1"/>
          </p:cNvSpPr>
          <p:nvPr/>
        </p:nvSpPr>
        <p:spPr bwMode="auto">
          <a:xfrm flipV="1">
            <a:off x="990600" y="2513013"/>
            <a:ext cx="228600" cy="22891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25" name="Line 21"/>
          <p:cNvSpPr>
            <a:spLocks noChangeShapeType="1"/>
          </p:cNvSpPr>
          <p:nvPr/>
        </p:nvSpPr>
        <p:spPr bwMode="auto">
          <a:xfrm flipV="1">
            <a:off x="3048000" y="2055813"/>
            <a:ext cx="762000" cy="26701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26" name="Line 22"/>
          <p:cNvSpPr>
            <a:spLocks noChangeShapeType="1"/>
          </p:cNvSpPr>
          <p:nvPr/>
        </p:nvSpPr>
        <p:spPr bwMode="auto">
          <a:xfrm flipH="1" flipV="1">
            <a:off x="1598613" y="2817813"/>
            <a:ext cx="2746375" cy="19081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27" name="Line 23"/>
          <p:cNvSpPr>
            <a:spLocks noChangeShapeType="1"/>
          </p:cNvSpPr>
          <p:nvPr/>
        </p:nvSpPr>
        <p:spPr bwMode="auto">
          <a:xfrm flipH="1" flipV="1">
            <a:off x="2894013" y="2589213"/>
            <a:ext cx="2746375" cy="2212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28" name="Line 24"/>
          <p:cNvSpPr>
            <a:spLocks noChangeShapeType="1"/>
          </p:cNvSpPr>
          <p:nvPr/>
        </p:nvSpPr>
        <p:spPr bwMode="auto">
          <a:xfrm flipH="1" flipV="1">
            <a:off x="1065213" y="2055813"/>
            <a:ext cx="6022975" cy="26701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29" name="Line 25"/>
          <p:cNvSpPr>
            <a:spLocks noChangeShapeType="1"/>
          </p:cNvSpPr>
          <p:nvPr/>
        </p:nvSpPr>
        <p:spPr bwMode="auto">
          <a:xfrm flipH="1" flipV="1">
            <a:off x="1370013" y="2436813"/>
            <a:ext cx="2136775" cy="26701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530" name="Line 26"/>
          <p:cNvSpPr>
            <a:spLocks noChangeShapeType="1"/>
          </p:cNvSpPr>
          <p:nvPr/>
        </p:nvSpPr>
        <p:spPr bwMode="auto">
          <a:xfrm flipV="1">
            <a:off x="1524000" y="2817813"/>
            <a:ext cx="685800" cy="2212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Tree>
    <p:extLst>
      <p:ext uri="{BB962C8B-B14F-4D97-AF65-F5344CB8AC3E}">
        <p14:creationId xmlns:p14="http://schemas.microsoft.com/office/powerpoint/2010/main" val="31850247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additive="repl">
                                        <p:cTn id="6" dur="1" fill="hold">
                                          <p:stCondLst>
                                            <p:cond delay="0"/>
                                          </p:stCondLst>
                                        </p:cTn>
                                        <p:tgtEl>
                                          <p:spTgt spid="21524"/>
                                        </p:tgtEl>
                                        <p:attrNameLst>
                                          <p:attrName>style.visibility</p:attrName>
                                        </p:attrNameLst>
                                      </p:cBhvr>
                                      <p:to>
                                        <p:strVal val="visible"/>
                                      </p:to>
                                    </p:set>
                                    <p:anim calcmode="lin" valueType="num">
                                      <p:cBhvr additive="repl">
                                        <p:cTn id="7" dur="500" fill="hold"/>
                                        <p:tgtEl>
                                          <p:spTgt spid="21524"/>
                                        </p:tgtEl>
                                        <p:attrNameLst>
                                          <p:attrName>ppt_x</p:attrName>
                                        </p:attrNameLst>
                                      </p:cBhvr>
                                      <p:tavLst>
                                        <p:tav tm="100000">
                                          <p:val>
                                            <p:strVal val="0-#ppt_w/2"/>
                                          </p:val>
                                        </p:tav>
                                        <p:tav>
                                          <p:val>
                                            <p:strVal val="#ppt_x"/>
                                          </p:val>
                                        </p:tav>
                                      </p:tavLst>
                                    </p:anim>
                                    <p:anim calcmode="lin" valueType="num">
                                      <p:cBhvr additive="repl">
                                        <p:cTn id="8" dur="500" fill="hold"/>
                                        <p:tgtEl>
                                          <p:spTgt spid="21524"/>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additive="repl">
                                        <p:cTn id="12" dur="1" fill="hold">
                                          <p:stCondLst>
                                            <p:cond delay="0"/>
                                          </p:stCondLst>
                                        </p:cTn>
                                        <p:tgtEl>
                                          <p:spTgt spid="21525"/>
                                        </p:tgtEl>
                                        <p:attrNameLst>
                                          <p:attrName>style.visibility</p:attrName>
                                        </p:attrNameLst>
                                      </p:cBhvr>
                                      <p:to>
                                        <p:strVal val="visible"/>
                                      </p:to>
                                    </p:set>
                                    <p:anim calcmode="lin" valueType="num">
                                      <p:cBhvr additive="repl">
                                        <p:cTn id="13" dur="500" fill="hold"/>
                                        <p:tgtEl>
                                          <p:spTgt spid="21525"/>
                                        </p:tgtEl>
                                        <p:attrNameLst>
                                          <p:attrName>ppt_x</p:attrName>
                                        </p:attrNameLst>
                                      </p:cBhvr>
                                      <p:tavLst>
                                        <p:tav tm="100000">
                                          <p:val>
                                            <p:strVal val="0-#ppt_w/2"/>
                                          </p:val>
                                        </p:tav>
                                        <p:tav>
                                          <p:val>
                                            <p:strVal val="#ppt_x"/>
                                          </p:val>
                                        </p:tav>
                                      </p:tavLst>
                                    </p:anim>
                                    <p:anim calcmode="lin" valueType="num">
                                      <p:cBhvr additive="repl">
                                        <p:cTn id="14" dur="500" fill="hold"/>
                                        <p:tgtEl>
                                          <p:spTgt spid="21525"/>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additive="repl">
                                        <p:cTn id="18" dur="1" fill="hold">
                                          <p:stCondLst>
                                            <p:cond delay="0"/>
                                          </p:stCondLst>
                                        </p:cTn>
                                        <p:tgtEl>
                                          <p:spTgt spid="21526"/>
                                        </p:tgtEl>
                                        <p:attrNameLst>
                                          <p:attrName>style.visibility</p:attrName>
                                        </p:attrNameLst>
                                      </p:cBhvr>
                                      <p:to>
                                        <p:strVal val="visible"/>
                                      </p:to>
                                    </p:set>
                                    <p:anim calcmode="lin" valueType="num">
                                      <p:cBhvr additive="repl">
                                        <p:cTn id="19" dur="500" fill="hold"/>
                                        <p:tgtEl>
                                          <p:spTgt spid="21526"/>
                                        </p:tgtEl>
                                        <p:attrNameLst>
                                          <p:attrName>ppt_x</p:attrName>
                                        </p:attrNameLst>
                                      </p:cBhvr>
                                      <p:tavLst>
                                        <p:tav tm="100000">
                                          <p:val>
                                            <p:strVal val="0-#ppt_w/2"/>
                                          </p:val>
                                        </p:tav>
                                        <p:tav>
                                          <p:val>
                                            <p:strVal val="#ppt_x"/>
                                          </p:val>
                                        </p:tav>
                                      </p:tavLst>
                                    </p:anim>
                                    <p:anim calcmode="lin" valueType="num">
                                      <p:cBhvr additive="repl">
                                        <p:cTn id="20" dur="500" fill="hold"/>
                                        <p:tgtEl>
                                          <p:spTgt spid="21526"/>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additive="repl">
                                        <p:cTn id="24" dur="1" fill="hold">
                                          <p:stCondLst>
                                            <p:cond delay="0"/>
                                          </p:stCondLst>
                                        </p:cTn>
                                        <p:tgtEl>
                                          <p:spTgt spid="21527"/>
                                        </p:tgtEl>
                                        <p:attrNameLst>
                                          <p:attrName>style.visibility</p:attrName>
                                        </p:attrNameLst>
                                      </p:cBhvr>
                                      <p:to>
                                        <p:strVal val="visible"/>
                                      </p:to>
                                    </p:set>
                                    <p:anim calcmode="lin" valueType="num">
                                      <p:cBhvr additive="repl">
                                        <p:cTn id="25" dur="500" fill="hold"/>
                                        <p:tgtEl>
                                          <p:spTgt spid="21527"/>
                                        </p:tgtEl>
                                        <p:attrNameLst>
                                          <p:attrName>ppt_x</p:attrName>
                                        </p:attrNameLst>
                                      </p:cBhvr>
                                      <p:tavLst>
                                        <p:tav tm="100000">
                                          <p:val>
                                            <p:strVal val="0-#ppt_w/2"/>
                                          </p:val>
                                        </p:tav>
                                        <p:tav>
                                          <p:val>
                                            <p:strVal val="#ppt_x"/>
                                          </p:val>
                                        </p:tav>
                                      </p:tavLst>
                                    </p:anim>
                                    <p:anim calcmode="lin" valueType="num">
                                      <p:cBhvr additive="repl">
                                        <p:cTn id="26" dur="500" fill="hold"/>
                                        <p:tgtEl>
                                          <p:spTgt spid="21527"/>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additive="repl">
                                        <p:cTn id="30" dur="1" fill="hold">
                                          <p:stCondLst>
                                            <p:cond delay="0"/>
                                          </p:stCondLst>
                                        </p:cTn>
                                        <p:tgtEl>
                                          <p:spTgt spid="21528"/>
                                        </p:tgtEl>
                                        <p:attrNameLst>
                                          <p:attrName>style.visibility</p:attrName>
                                        </p:attrNameLst>
                                      </p:cBhvr>
                                      <p:to>
                                        <p:strVal val="visible"/>
                                      </p:to>
                                    </p:set>
                                    <p:anim calcmode="lin" valueType="num">
                                      <p:cBhvr additive="repl">
                                        <p:cTn id="31" dur="500" fill="hold"/>
                                        <p:tgtEl>
                                          <p:spTgt spid="21528"/>
                                        </p:tgtEl>
                                        <p:attrNameLst>
                                          <p:attrName>ppt_x</p:attrName>
                                        </p:attrNameLst>
                                      </p:cBhvr>
                                      <p:tavLst>
                                        <p:tav tm="100000">
                                          <p:val>
                                            <p:strVal val="0-#ppt_w/2"/>
                                          </p:val>
                                        </p:tav>
                                        <p:tav>
                                          <p:val>
                                            <p:strVal val="#ppt_x"/>
                                          </p:val>
                                        </p:tav>
                                      </p:tavLst>
                                    </p:anim>
                                    <p:anim calcmode="lin" valueType="num">
                                      <p:cBhvr additive="repl">
                                        <p:cTn id="32" dur="500" fill="hold"/>
                                        <p:tgtEl>
                                          <p:spTgt spid="21528"/>
                                        </p:tgtEl>
                                        <p:attrNameLst>
                                          <p:attrName>ppt_y</p:attrName>
                                        </p:attrNameLst>
                                      </p:cBhvr>
                                      <p:tavLst>
                                        <p:tav tm="100000">
                                          <p:val>
                                            <p:strVal val="#ppt_y"/>
                                          </p:val>
                                        </p:tav>
                                        <p:tav>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additive="repl">
                                        <p:cTn id="36" dur="1" fill="hold">
                                          <p:stCondLst>
                                            <p:cond delay="0"/>
                                          </p:stCondLst>
                                        </p:cTn>
                                        <p:tgtEl>
                                          <p:spTgt spid="21529"/>
                                        </p:tgtEl>
                                        <p:attrNameLst>
                                          <p:attrName>style.visibility</p:attrName>
                                        </p:attrNameLst>
                                      </p:cBhvr>
                                      <p:to>
                                        <p:strVal val="visible"/>
                                      </p:to>
                                    </p:set>
                                    <p:anim calcmode="lin" valueType="num">
                                      <p:cBhvr additive="repl">
                                        <p:cTn id="37" dur="500" fill="hold"/>
                                        <p:tgtEl>
                                          <p:spTgt spid="21529"/>
                                        </p:tgtEl>
                                        <p:attrNameLst>
                                          <p:attrName>ppt_x</p:attrName>
                                        </p:attrNameLst>
                                      </p:cBhvr>
                                      <p:tavLst>
                                        <p:tav tm="100000">
                                          <p:val>
                                            <p:strVal val="0-#ppt_w/2"/>
                                          </p:val>
                                        </p:tav>
                                        <p:tav>
                                          <p:val>
                                            <p:strVal val="#ppt_x"/>
                                          </p:val>
                                        </p:tav>
                                      </p:tavLst>
                                    </p:anim>
                                    <p:anim calcmode="lin" valueType="num">
                                      <p:cBhvr additive="repl">
                                        <p:cTn id="38" dur="500" fill="hold"/>
                                        <p:tgtEl>
                                          <p:spTgt spid="21529"/>
                                        </p:tgtEl>
                                        <p:attrNameLst>
                                          <p:attrName>ppt_y</p:attrName>
                                        </p:attrNameLst>
                                      </p:cBhvr>
                                      <p:tavLst>
                                        <p:tav tm="100000">
                                          <p:val>
                                            <p:strVal val="#ppt_y"/>
                                          </p:val>
                                        </p:tav>
                                        <p:tav>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additive="repl">
                                        <p:cTn id="42" dur="1" fill="hold">
                                          <p:stCondLst>
                                            <p:cond delay="0"/>
                                          </p:stCondLst>
                                        </p:cTn>
                                        <p:tgtEl>
                                          <p:spTgt spid="21530"/>
                                        </p:tgtEl>
                                        <p:attrNameLst>
                                          <p:attrName>style.visibility</p:attrName>
                                        </p:attrNameLst>
                                      </p:cBhvr>
                                      <p:to>
                                        <p:strVal val="visible"/>
                                      </p:to>
                                    </p:set>
                                    <p:anim calcmode="lin" valueType="num">
                                      <p:cBhvr additive="repl">
                                        <p:cTn id="43" dur="500" fill="hold"/>
                                        <p:tgtEl>
                                          <p:spTgt spid="21530"/>
                                        </p:tgtEl>
                                        <p:attrNameLst>
                                          <p:attrName>ppt_x</p:attrName>
                                        </p:attrNameLst>
                                      </p:cBhvr>
                                      <p:tavLst>
                                        <p:tav tm="100000">
                                          <p:val>
                                            <p:strVal val="0-#ppt_w/2"/>
                                          </p:val>
                                        </p:tav>
                                        <p:tav>
                                          <p:val>
                                            <p:strVal val="#ppt_x"/>
                                          </p:val>
                                        </p:tav>
                                      </p:tavLst>
                                    </p:anim>
                                    <p:anim calcmode="lin" valueType="num">
                                      <p:cBhvr additive="repl">
                                        <p:cTn id="44" dur="500" fill="hold"/>
                                        <p:tgtEl>
                                          <p:spTgt spid="2153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 grpId="0" animBg="1"/>
      <p:bldP spid="21525" grpId="0" animBg="1"/>
      <p:bldP spid="21526" grpId="0" animBg="1"/>
      <p:bldP spid="21527" grpId="0" animBg="1"/>
      <p:bldP spid="21528" grpId="0" animBg="1"/>
      <p:bldP spid="21529" grpId="0" animBg="1"/>
      <p:bldP spid="215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50000">
              <a:srgbClr val="FEFEFE"/>
            </a:gs>
            <a:gs pos="100000">
              <a:srgbClr val="CCCCFF"/>
            </a:gs>
          </a:gsLst>
          <a:lin ang="13500000" scaled="1"/>
        </a:gra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0" y="609600"/>
            <a:ext cx="9144000" cy="1143000"/>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5400" b="1" u="sng" smtClean="0">
                <a:solidFill>
                  <a:srgbClr val="FF0000"/>
                </a:solidFill>
                <a:effectLst>
                  <a:outerShdw blurRad="38100" dist="38100" dir="2700000" algn="tl">
                    <a:srgbClr val="000000"/>
                  </a:outerShdw>
                </a:effectLst>
              </a:rPr>
              <a:t>The lower course of a river</a:t>
            </a:r>
          </a:p>
        </p:txBody>
      </p:sp>
      <p:sp>
        <p:nvSpPr>
          <p:cNvPr id="22530" name="Text Box 2"/>
          <p:cNvSpPr txBox="1">
            <a:spLocks noChangeArrowheads="1"/>
          </p:cNvSpPr>
          <p:nvPr/>
        </p:nvSpPr>
        <p:spPr bwMode="auto">
          <a:xfrm>
            <a:off x="0" y="2057400"/>
            <a:ext cx="46482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3000"/>
              </a:spcBef>
              <a:spcAft>
                <a:spcPct val="0"/>
              </a:spcAft>
              <a:buClr>
                <a:srgbClr val="FF0000"/>
              </a:buClr>
              <a:buSzPct val="100000"/>
              <a:buFont typeface="Times New Roman" pitchFamily="16" charset="0"/>
              <a:buChar char="•"/>
              <a:defRPr/>
            </a:pPr>
            <a:r>
              <a:rPr lang="en-GB" sz="4800" b="1" smtClean="0">
                <a:solidFill>
                  <a:srgbClr val="FF0000"/>
                </a:solidFill>
                <a:effectLst>
                  <a:outerShdw blurRad="38100" dist="38100" dir="2700000" algn="tl">
                    <a:srgbClr val="000000"/>
                  </a:outerShdw>
                </a:effectLst>
              </a:rPr>
              <a:t>Ox-bow lakes </a:t>
            </a:r>
          </a:p>
        </p:txBody>
      </p:sp>
      <p:sp>
        <p:nvSpPr>
          <p:cNvPr id="217092" name="AutoShape 3"/>
          <p:cNvSpPr>
            <a:spLocks noChangeArrowheads="1"/>
          </p:cNvSpPr>
          <p:nvPr/>
        </p:nvSpPr>
        <p:spPr bwMode="auto">
          <a:xfrm>
            <a:off x="2209800" y="2743200"/>
            <a:ext cx="3581400" cy="3124200"/>
          </a:xfrm>
          <a:prstGeom prst="moon">
            <a:avLst>
              <a:gd name="adj" fmla="val 45569"/>
            </a:avLst>
          </a:prstGeom>
          <a:solidFill>
            <a:srgbClr val="3333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22532" name="Text Box 4"/>
          <p:cNvSpPr txBox="1">
            <a:spLocks noChangeArrowheads="1"/>
          </p:cNvSpPr>
          <p:nvPr/>
        </p:nvSpPr>
        <p:spPr bwMode="auto">
          <a:xfrm>
            <a:off x="4495800" y="3429000"/>
            <a:ext cx="40386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3000"/>
              </a:spcBef>
              <a:spcAft>
                <a:spcPct val="0"/>
              </a:spcAft>
              <a:buClr>
                <a:srgbClr val="FF0000"/>
              </a:buClr>
              <a:buSzPct val="100000"/>
              <a:buFont typeface="Times New Roman" pitchFamily="16" charset="0"/>
              <a:buChar char="•"/>
              <a:defRPr/>
            </a:pPr>
            <a:r>
              <a:rPr lang="en-GB" sz="4800" b="1" smtClean="0">
                <a:solidFill>
                  <a:srgbClr val="FF0000"/>
                </a:solidFill>
                <a:effectLst>
                  <a:outerShdw blurRad="38100" dist="38100" dir="2700000" algn="tl">
                    <a:srgbClr val="000000"/>
                  </a:outerShdw>
                </a:effectLst>
              </a:rPr>
              <a:t>Flood plains</a:t>
            </a:r>
          </a:p>
        </p:txBody>
      </p:sp>
    </p:spTree>
    <p:extLst>
      <p:ext uri="{BB962C8B-B14F-4D97-AF65-F5344CB8AC3E}">
        <p14:creationId xmlns:p14="http://schemas.microsoft.com/office/powerpoint/2010/main" val="742465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9753600" cy="7086600"/>
          </a:xfrm>
          <a:prstGeom prst="rect">
            <a:avLst/>
          </a:prstGeom>
          <a:gradFill rotWithShape="0">
            <a:gsLst>
              <a:gs pos="0">
                <a:srgbClr val="FFFFFF"/>
              </a:gs>
              <a:gs pos="100000">
                <a:srgbClr val="75757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8115" name="Text Box 2"/>
          <p:cNvSpPr txBox="1">
            <a:spLocks noChangeArrowheads="1"/>
          </p:cNvSpPr>
          <p:nvPr/>
        </p:nvSpPr>
        <p:spPr bwMode="auto">
          <a:xfrm>
            <a:off x="7239000" y="2057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218116" name="Text Box 3"/>
          <p:cNvSpPr txBox="1">
            <a:spLocks noChangeArrowheads="1"/>
          </p:cNvSpPr>
          <p:nvPr/>
        </p:nvSpPr>
        <p:spPr bwMode="auto">
          <a:xfrm>
            <a:off x="7391400" y="533400"/>
            <a:ext cx="1752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218117" name="Text Box 4"/>
          <p:cNvSpPr txBox="1">
            <a:spLocks noChangeArrowheads="1"/>
          </p:cNvSpPr>
          <p:nvPr/>
        </p:nvSpPr>
        <p:spPr bwMode="auto">
          <a:xfrm>
            <a:off x="6248400" y="2133600"/>
            <a:ext cx="2895600" cy="398463"/>
          </a:xfrm>
          <a:prstGeom prst="rect">
            <a:avLst/>
          </a:prstGeom>
          <a:solidFill>
            <a:srgbClr val="FF0000"/>
          </a:solidFill>
          <a:ln w="2844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sz="2000" smtClean="0">
                <a:solidFill>
                  <a:srgbClr val="FFFFFF"/>
                </a:solidFill>
              </a:rPr>
              <a:t>Oxbow or ‘cut-off ’ lake</a:t>
            </a:r>
          </a:p>
        </p:txBody>
      </p:sp>
      <p:sp>
        <p:nvSpPr>
          <p:cNvPr id="218118" name="Text Box 5"/>
          <p:cNvSpPr txBox="1">
            <a:spLocks noChangeArrowheads="1"/>
          </p:cNvSpPr>
          <p:nvPr/>
        </p:nvSpPr>
        <p:spPr bwMode="auto">
          <a:xfrm>
            <a:off x="2514600" y="3733800"/>
            <a:ext cx="3581400" cy="398463"/>
          </a:xfrm>
          <a:prstGeom prst="rect">
            <a:avLst/>
          </a:prstGeom>
          <a:solidFill>
            <a:srgbClr val="FF0000"/>
          </a:solidFill>
          <a:ln w="2844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sz="2000" smtClean="0">
                <a:solidFill>
                  <a:srgbClr val="FFFFFF"/>
                </a:solidFill>
              </a:rPr>
              <a:t>New course of the river</a:t>
            </a:r>
          </a:p>
        </p:txBody>
      </p:sp>
      <p:sp>
        <p:nvSpPr>
          <p:cNvPr id="218119" name="Line 6"/>
          <p:cNvSpPr>
            <a:spLocks noChangeShapeType="1"/>
          </p:cNvSpPr>
          <p:nvPr/>
        </p:nvSpPr>
        <p:spPr bwMode="auto">
          <a:xfrm flipH="1" flipV="1">
            <a:off x="227013" y="2360613"/>
            <a:ext cx="2136775" cy="1374775"/>
          </a:xfrm>
          <a:prstGeom prst="line">
            <a:avLst/>
          </a:prstGeom>
          <a:noFill/>
          <a:ln w="3816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8120" name="Line 7"/>
          <p:cNvSpPr>
            <a:spLocks noChangeShapeType="1"/>
          </p:cNvSpPr>
          <p:nvPr/>
        </p:nvSpPr>
        <p:spPr bwMode="auto">
          <a:xfrm>
            <a:off x="6096000" y="3810000"/>
            <a:ext cx="2362200" cy="1588"/>
          </a:xfrm>
          <a:prstGeom prst="line">
            <a:avLst/>
          </a:prstGeom>
          <a:noFill/>
          <a:ln w="3816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8121" name="Line 8"/>
          <p:cNvSpPr>
            <a:spLocks noChangeShapeType="1"/>
          </p:cNvSpPr>
          <p:nvPr/>
        </p:nvSpPr>
        <p:spPr bwMode="auto">
          <a:xfrm flipH="1">
            <a:off x="3884613" y="2209800"/>
            <a:ext cx="2365375" cy="1588"/>
          </a:xfrm>
          <a:prstGeom prst="line">
            <a:avLst/>
          </a:prstGeom>
          <a:noFill/>
          <a:ln w="2844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8122" name="Line 9"/>
          <p:cNvSpPr>
            <a:spLocks noChangeShapeType="1"/>
          </p:cNvSpPr>
          <p:nvPr/>
        </p:nvSpPr>
        <p:spPr bwMode="auto">
          <a:xfrm flipH="1" flipV="1">
            <a:off x="7237413" y="1751013"/>
            <a:ext cx="384175" cy="384175"/>
          </a:xfrm>
          <a:prstGeom prst="line">
            <a:avLst/>
          </a:prstGeom>
          <a:noFill/>
          <a:ln w="2844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8123" name="Text Box 10"/>
          <p:cNvSpPr txBox="1">
            <a:spLocks noChangeArrowheads="1"/>
          </p:cNvSpPr>
          <p:nvPr/>
        </p:nvSpPr>
        <p:spPr bwMode="auto">
          <a:xfrm>
            <a:off x="6553200" y="0"/>
            <a:ext cx="2590800" cy="398463"/>
          </a:xfrm>
          <a:prstGeom prst="rect">
            <a:avLst/>
          </a:prstGeom>
          <a:solidFill>
            <a:srgbClr val="FF0000"/>
          </a:solidFill>
          <a:ln w="2844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sz="2000" smtClean="0">
                <a:solidFill>
                  <a:srgbClr val="FFFFFF"/>
                </a:solidFill>
              </a:rPr>
              <a:t>Steep undercut bank</a:t>
            </a:r>
          </a:p>
        </p:txBody>
      </p:sp>
      <p:sp>
        <p:nvSpPr>
          <p:cNvPr id="218124" name="Line 11"/>
          <p:cNvSpPr>
            <a:spLocks noChangeShapeType="1"/>
          </p:cNvSpPr>
          <p:nvPr/>
        </p:nvSpPr>
        <p:spPr bwMode="auto">
          <a:xfrm flipH="1">
            <a:off x="7770813" y="457200"/>
            <a:ext cx="460375" cy="1219200"/>
          </a:xfrm>
          <a:prstGeom prst="line">
            <a:avLst/>
          </a:prstGeom>
          <a:noFill/>
          <a:ln w="2844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8125" name="Text Box 12"/>
          <p:cNvSpPr txBox="1">
            <a:spLocks noChangeArrowheads="1"/>
          </p:cNvSpPr>
          <p:nvPr/>
        </p:nvSpPr>
        <p:spPr bwMode="auto">
          <a:xfrm>
            <a:off x="0" y="0"/>
            <a:ext cx="3429000" cy="703263"/>
          </a:xfrm>
          <a:prstGeom prst="rect">
            <a:avLst/>
          </a:prstGeom>
          <a:solidFill>
            <a:srgbClr val="FF0000"/>
          </a:solidFill>
          <a:ln w="2844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algn="ctr" defTabSz="449263" eaLnBrk="1" fontAlgn="base" hangingPunct="1">
              <a:spcBef>
                <a:spcPts val="1250"/>
              </a:spcBef>
              <a:spcAft>
                <a:spcPct val="0"/>
              </a:spcAft>
              <a:buClr>
                <a:srgbClr val="000000"/>
              </a:buClr>
              <a:buSzPct val="100000"/>
              <a:buFont typeface="Times New Roman" pitchFamily="18" charset="0"/>
              <a:buNone/>
            </a:pPr>
            <a:r>
              <a:rPr lang="en-GB" sz="2000" smtClean="0">
                <a:solidFill>
                  <a:srgbClr val="FFFFFF"/>
                </a:solidFill>
              </a:rPr>
              <a:t>River straightens at this point and cuts off the ox-bow</a:t>
            </a:r>
          </a:p>
        </p:txBody>
      </p:sp>
      <p:sp>
        <p:nvSpPr>
          <p:cNvPr id="218126" name="Line 13"/>
          <p:cNvSpPr>
            <a:spLocks noChangeShapeType="1"/>
          </p:cNvSpPr>
          <p:nvPr/>
        </p:nvSpPr>
        <p:spPr bwMode="auto">
          <a:xfrm>
            <a:off x="1676400" y="762000"/>
            <a:ext cx="1588" cy="1143000"/>
          </a:xfrm>
          <a:prstGeom prst="line">
            <a:avLst/>
          </a:prstGeom>
          <a:noFill/>
          <a:ln w="2844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218127" name="Text Box 14"/>
          <p:cNvSpPr txBox="1">
            <a:spLocks noChangeArrowheads="1"/>
          </p:cNvSpPr>
          <p:nvPr/>
        </p:nvSpPr>
        <p:spPr bwMode="auto">
          <a:xfrm>
            <a:off x="1524000" y="5486400"/>
            <a:ext cx="4953000" cy="460375"/>
          </a:xfrm>
          <a:prstGeom prst="rect">
            <a:avLst/>
          </a:prstGeom>
          <a:solidFill>
            <a:srgbClr val="FF0000"/>
          </a:solidFill>
          <a:ln w="2844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algn="ctr" defTabSz="449263" eaLnBrk="1" fontAlgn="base" hangingPunct="1">
              <a:spcBef>
                <a:spcPts val="1500"/>
              </a:spcBef>
              <a:spcAft>
                <a:spcPct val="0"/>
              </a:spcAft>
              <a:buClr>
                <a:srgbClr val="000000"/>
              </a:buClr>
              <a:buSzPct val="100000"/>
              <a:buFont typeface="Times New Roman" pitchFamily="18" charset="0"/>
              <a:buNone/>
            </a:pPr>
            <a:r>
              <a:rPr lang="en-GB" smtClean="0">
                <a:solidFill>
                  <a:srgbClr val="FFFFFF"/>
                </a:solidFill>
              </a:rPr>
              <a:t>Part of the flood plain</a:t>
            </a:r>
          </a:p>
        </p:txBody>
      </p:sp>
    </p:spTree>
    <p:extLst>
      <p:ext uri="{BB962C8B-B14F-4D97-AF65-F5344CB8AC3E}">
        <p14:creationId xmlns:p14="http://schemas.microsoft.com/office/powerpoint/2010/main" val="1998868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 Profile of a River</a:t>
            </a:r>
            <a:endParaRPr lang="en-GB" dirty="0"/>
          </a:p>
        </p:txBody>
      </p:sp>
      <p:pic>
        <p:nvPicPr>
          <p:cNvPr id="4" name="Content Placeholder 3"/>
          <p:cNvPicPr>
            <a:picLocks noGrp="1" noChangeAspect="1"/>
          </p:cNvPicPr>
          <p:nvPr>
            <p:ph idx="1"/>
          </p:nvPr>
        </p:nvPicPr>
        <p:blipFill>
          <a:blip r:embed="rId2"/>
          <a:srcRect t="8875" b="8875"/>
          <a:stretch>
            <a:fillRect/>
          </a:stretch>
        </p:blipFill>
        <p:spPr/>
      </p:pic>
    </p:spTree>
    <p:extLst>
      <p:ext uri="{BB962C8B-B14F-4D97-AF65-F5344CB8AC3E}">
        <p14:creationId xmlns:p14="http://schemas.microsoft.com/office/powerpoint/2010/main" val="4071825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F562801A-636B-4F1D-A9B9-B38EA3D38570}"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22/04/2013</a:t>
            </a:fld>
            <a:endParaRPr lang="en-GB" sz="1400" smtClean="0">
              <a:solidFill>
                <a:srgbClr val="000000"/>
              </a:solidFill>
              <a:ea typeface="Arial Unicode MS" pitchFamily="34" charset="-128"/>
              <a:cs typeface="Arial Unicode MS" pitchFamily="34" charset="-128"/>
            </a:endParaRPr>
          </a:p>
        </p:txBody>
      </p:sp>
      <p:pic>
        <p:nvPicPr>
          <p:cNvPr id="1802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250825"/>
            <a:ext cx="3571875"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4767263"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Title 1"/>
          <p:cNvSpPr>
            <a:spLocks noGrp="1"/>
          </p:cNvSpPr>
          <p:nvPr>
            <p:ph type="title" idx="4294967295"/>
          </p:nvPr>
        </p:nvSpPr>
        <p:spPr/>
        <p:txBody>
          <a:bodyPr/>
          <a:lstStyle/>
          <a:p>
            <a:pPr eaLnBrk="1" hangingPunct="1">
              <a:buSzPct val="45000"/>
              <a:buFont typeface="StarSymbol"/>
              <a:buNone/>
            </a:pPr>
            <a:r>
              <a:rPr lang="en-GB" smtClean="0"/>
              <a:t>Spurs…..</a:t>
            </a:r>
          </a:p>
        </p:txBody>
      </p:sp>
    </p:spTree>
    <p:extLst>
      <p:ext uri="{BB962C8B-B14F-4D97-AF65-F5344CB8AC3E}">
        <p14:creationId xmlns:p14="http://schemas.microsoft.com/office/powerpoint/2010/main" val="282671724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83A82326-0C3E-4C6B-B3A3-C44E09B8C953}"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22/04/2013</a:t>
            </a:fld>
            <a:endParaRPr lang="en-GB" sz="1400" smtClean="0">
              <a:solidFill>
                <a:srgbClr val="000000"/>
              </a:solidFill>
              <a:ea typeface="Arial Unicode MS" pitchFamily="34" charset="-128"/>
              <a:cs typeface="Arial Unicode MS" pitchFamily="34" charset="-128"/>
            </a:endParaRPr>
          </a:p>
        </p:txBody>
      </p:sp>
      <p:pic>
        <p:nvPicPr>
          <p:cNvPr id="1812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2682875"/>
            <a:ext cx="55721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958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itle 1"/>
          <p:cNvSpPr>
            <a:spLocks noGrp="1"/>
          </p:cNvSpPr>
          <p:nvPr>
            <p:ph type="title" idx="4294967295"/>
          </p:nvPr>
        </p:nvSpPr>
        <p:spPr>
          <a:xfrm>
            <a:off x="4643438" y="357188"/>
            <a:ext cx="4500562" cy="1143000"/>
          </a:xfrm>
        </p:spPr>
        <p:txBody>
          <a:bodyPr/>
          <a:lstStyle/>
          <a:p>
            <a:pPr eaLnBrk="1" hangingPunct="1">
              <a:buSzPct val="45000"/>
              <a:buFont typeface="StarSymbol"/>
              <a:buNone/>
            </a:pPr>
            <a:r>
              <a:rPr lang="en-GB" smtClean="0"/>
              <a:t>V-shaped </a:t>
            </a:r>
            <a:br>
              <a:rPr lang="en-GB" smtClean="0"/>
            </a:br>
            <a:r>
              <a:rPr lang="en-GB" smtClean="0"/>
              <a:t>valley</a:t>
            </a:r>
          </a:p>
        </p:txBody>
      </p:sp>
    </p:spTree>
    <p:extLst>
      <p:ext uri="{BB962C8B-B14F-4D97-AF65-F5344CB8AC3E}">
        <p14:creationId xmlns:p14="http://schemas.microsoft.com/office/powerpoint/2010/main" val="50636164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EEBD6F81-6838-47CD-9FFB-A5A36A385CF5}"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22/04/2013</a:t>
            </a:fld>
            <a:endParaRPr lang="en-GB" sz="1400" smtClean="0">
              <a:solidFill>
                <a:srgbClr val="000000"/>
              </a:solidFill>
              <a:ea typeface="Arial Unicode MS" pitchFamily="34" charset="-128"/>
              <a:cs typeface="Arial Unicode MS" pitchFamily="34" charset="-128"/>
            </a:endParaRPr>
          </a:p>
        </p:txBody>
      </p:sp>
      <p:pic>
        <p:nvPicPr>
          <p:cNvPr id="1822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4929188"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itle 1"/>
          <p:cNvSpPr>
            <a:spLocks noGrp="1"/>
          </p:cNvSpPr>
          <p:nvPr>
            <p:ph type="title" idx="4294967295"/>
          </p:nvPr>
        </p:nvSpPr>
        <p:spPr>
          <a:xfrm>
            <a:off x="0" y="0"/>
            <a:ext cx="3143250" cy="1143000"/>
          </a:xfrm>
        </p:spPr>
        <p:txBody>
          <a:bodyPr/>
          <a:lstStyle/>
          <a:p>
            <a:pPr eaLnBrk="1" hangingPunct="1">
              <a:buSzPct val="45000"/>
              <a:buFont typeface="StarSymbol"/>
              <a:buNone/>
            </a:pPr>
            <a:r>
              <a:rPr lang="en-GB" smtClean="0"/>
              <a:t>Rapids…….</a:t>
            </a:r>
          </a:p>
        </p:txBody>
      </p:sp>
      <p:pic>
        <p:nvPicPr>
          <p:cNvPr id="18227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188" y="0"/>
            <a:ext cx="4214812"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2857500"/>
            <a:ext cx="29241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1342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5E84190F-F76D-4E28-A9B2-EC394F52844D}"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22/04/2013</a:t>
            </a:fld>
            <a:endParaRPr lang="en-GB" sz="1400" smtClean="0">
              <a:solidFill>
                <a:srgbClr val="000000"/>
              </a:solidFill>
              <a:ea typeface="Arial Unicode MS" pitchFamily="34" charset="-128"/>
              <a:cs typeface="Arial Unicode MS" pitchFamily="34" charset="-128"/>
            </a:endParaRPr>
          </a:p>
        </p:txBody>
      </p:sp>
      <p:sp>
        <p:nvSpPr>
          <p:cNvPr id="183299" name="Title 1"/>
          <p:cNvSpPr>
            <a:spLocks noGrp="1"/>
          </p:cNvSpPr>
          <p:nvPr>
            <p:ph type="title" idx="4294967295"/>
          </p:nvPr>
        </p:nvSpPr>
        <p:spPr>
          <a:xfrm>
            <a:off x="428625" y="0"/>
            <a:ext cx="8229600" cy="1143000"/>
          </a:xfrm>
        </p:spPr>
        <p:txBody>
          <a:bodyPr/>
          <a:lstStyle/>
          <a:p>
            <a:pPr eaLnBrk="1" hangingPunct="1">
              <a:buSzPct val="45000"/>
              <a:buFont typeface="StarSymbol"/>
              <a:buNone/>
            </a:pPr>
            <a:r>
              <a:rPr lang="en-GB" smtClean="0"/>
              <a:t>Waterfalls….</a:t>
            </a:r>
          </a:p>
        </p:txBody>
      </p:sp>
      <p:pic>
        <p:nvPicPr>
          <p:cNvPr id="1833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785813"/>
            <a:ext cx="7881937"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33523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Date Placeholder 1"/>
          <p:cNvSpPr>
            <a:spLocks noGrp="1"/>
          </p:cNvSpPr>
          <p:nvPr>
            <p:ph type="dt" sz="quarter" idx="10"/>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eaLnBrk="1" hangingPunct="1">
              <a:buFont typeface="Times New Roman" pitchFamily="18" charset="0"/>
              <a:buNone/>
            </a:pPr>
            <a:fld id="{0BAB4388-0158-4224-952F-ADD87F5B8458}" type="datetime1">
              <a:rPr lang="en-GB" sz="1400" smtClean="0">
                <a:solidFill>
                  <a:srgbClr val="000000"/>
                </a:solidFill>
                <a:ea typeface="Arial Unicode MS" pitchFamily="34" charset="-128"/>
                <a:cs typeface="Arial Unicode MS" pitchFamily="34" charset="-128"/>
              </a:rPr>
              <a:pPr eaLnBrk="1" hangingPunct="1">
                <a:buFont typeface="Times New Roman" pitchFamily="18" charset="0"/>
                <a:buNone/>
              </a:pPr>
              <a:t>22/04/2013</a:t>
            </a:fld>
            <a:endParaRPr lang="en-GB" sz="1400" smtClean="0">
              <a:solidFill>
                <a:srgbClr val="000000"/>
              </a:solidFill>
              <a:ea typeface="Arial Unicode MS" pitchFamily="34" charset="-128"/>
              <a:cs typeface="Arial Unicode MS" pitchFamily="34" charset="-128"/>
            </a:endParaRPr>
          </a:p>
        </p:txBody>
      </p:sp>
      <p:sp>
        <p:nvSpPr>
          <p:cNvPr id="184323" name="Title 1"/>
          <p:cNvSpPr>
            <a:spLocks noGrp="1"/>
          </p:cNvSpPr>
          <p:nvPr>
            <p:ph type="title" idx="4294967295"/>
          </p:nvPr>
        </p:nvSpPr>
        <p:spPr>
          <a:xfrm>
            <a:off x="1071563" y="0"/>
            <a:ext cx="6543675" cy="1143000"/>
          </a:xfrm>
        </p:spPr>
        <p:txBody>
          <a:bodyPr/>
          <a:lstStyle/>
          <a:p>
            <a:pPr eaLnBrk="1" hangingPunct="1">
              <a:buSzPct val="45000"/>
              <a:buFont typeface="StarSymbol"/>
              <a:buNone/>
            </a:pPr>
            <a:r>
              <a:rPr lang="en-GB" smtClean="0"/>
              <a:t>Gorges….</a:t>
            </a:r>
          </a:p>
        </p:txBody>
      </p:sp>
      <p:pic>
        <p:nvPicPr>
          <p:cNvPr id="1843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965200"/>
            <a:ext cx="7858125"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10775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rgbClr val="FEFEFE"/>
            </a:gs>
          </a:gsLst>
          <a:path path="rect">
            <a:fillToRect l="100000" t="100000"/>
          </a:path>
        </a:gra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0"/>
            <a:ext cx="7772400" cy="1066800"/>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b="1" u="sng" smtClean="0">
                <a:solidFill>
                  <a:srgbClr val="FF0000"/>
                </a:solidFill>
                <a:effectLst>
                  <a:outerShdw blurRad="38100" dist="38100" dir="2700000" algn="tl">
                    <a:srgbClr val="C0C0C0"/>
                  </a:outerShdw>
                </a:effectLst>
                <a:latin typeface="Comic Sans MS" pitchFamily="64" charset="0"/>
              </a:rPr>
              <a:t>Key Words</a:t>
            </a:r>
          </a:p>
        </p:txBody>
      </p:sp>
      <p:sp>
        <p:nvSpPr>
          <p:cNvPr id="173059" name="Text Box 2"/>
          <p:cNvSpPr txBox="1">
            <a:spLocks noChangeArrowheads="1"/>
          </p:cNvSpPr>
          <p:nvPr/>
        </p:nvSpPr>
        <p:spPr bwMode="auto">
          <a:xfrm>
            <a:off x="0" y="1143000"/>
            <a:ext cx="807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0243" name="Text Box 3"/>
          <p:cNvSpPr txBox="1">
            <a:spLocks noChangeArrowheads="1"/>
          </p:cNvSpPr>
          <p:nvPr/>
        </p:nvSpPr>
        <p:spPr bwMode="auto">
          <a:xfrm>
            <a:off x="228600" y="914400"/>
            <a:ext cx="8153400" cy="648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2250"/>
              </a:spcBef>
              <a:spcAft>
                <a:spcPct val="0"/>
              </a:spcAft>
              <a:buClr>
                <a:srgbClr val="000000"/>
              </a:buClr>
              <a:buSzPct val="100000"/>
              <a:buFont typeface="Times New Roman" pitchFamily="16" charset="0"/>
              <a:buNone/>
              <a:defRPr/>
            </a:pPr>
            <a:r>
              <a:rPr lang="en-GB" sz="3600" smtClean="0">
                <a:solidFill>
                  <a:srgbClr val="993300"/>
                </a:solidFill>
                <a:effectLst>
                  <a:outerShdw blurRad="38100" dist="38100" dir="2700000" algn="tl">
                    <a:srgbClr val="C0C0C0"/>
                  </a:outerShdw>
                </a:effectLst>
                <a:latin typeface="Comic Sans MS" pitchFamily="64" charset="0"/>
              </a:rPr>
              <a:t>Hydraulic Power</a:t>
            </a:r>
          </a:p>
          <a:p>
            <a:pPr defTabSz="449263" fontAlgn="base">
              <a:spcBef>
                <a:spcPts val="2250"/>
              </a:spcBef>
              <a:spcAft>
                <a:spcPct val="0"/>
              </a:spcAft>
              <a:buClr>
                <a:srgbClr val="000000"/>
              </a:buClr>
              <a:buSzPct val="100000"/>
              <a:buFont typeface="Times New Roman" pitchFamily="16" charset="0"/>
              <a:buNone/>
              <a:defRPr/>
            </a:pPr>
            <a:endParaRPr lang="en-GB" sz="3600" smtClean="0">
              <a:solidFill>
                <a:srgbClr val="FF0000"/>
              </a:solidFill>
              <a:effectLst>
                <a:outerShdw blurRad="38100" dist="38100" dir="2700000" algn="tl">
                  <a:srgbClr val="C0C0C0"/>
                </a:outerShdw>
              </a:effectLst>
              <a:latin typeface="Comic Sans MS" pitchFamily="64" charset="0"/>
            </a:endParaRPr>
          </a:p>
          <a:p>
            <a:pPr defTabSz="449263" fontAlgn="base">
              <a:spcBef>
                <a:spcPts val="2250"/>
              </a:spcBef>
              <a:spcAft>
                <a:spcPct val="0"/>
              </a:spcAft>
              <a:buClr>
                <a:srgbClr val="000000"/>
              </a:buClr>
              <a:buSzPct val="100000"/>
              <a:buFont typeface="Times New Roman" pitchFamily="16" charset="0"/>
              <a:buNone/>
              <a:defRPr/>
            </a:pPr>
            <a:r>
              <a:rPr lang="en-GB" sz="3600" smtClean="0">
                <a:solidFill>
                  <a:srgbClr val="FF0000"/>
                </a:solidFill>
                <a:effectLst>
                  <a:outerShdw blurRad="38100" dist="38100" dir="2700000" algn="tl">
                    <a:srgbClr val="C0C0C0"/>
                  </a:outerShdw>
                </a:effectLst>
                <a:latin typeface="Comic Sans MS" pitchFamily="64" charset="0"/>
              </a:rPr>
              <a:t>Corrasion</a:t>
            </a:r>
          </a:p>
          <a:p>
            <a:pPr defTabSz="449263" fontAlgn="base">
              <a:spcBef>
                <a:spcPts val="2250"/>
              </a:spcBef>
              <a:spcAft>
                <a:spcPct val="0"/>
              </a:spcAft>
              <a:buClr>
                <a:srgbClr val="000000"/>
              </a:buClr>
              <a:buSzPct val="100000"/>
              <a:buFont typeface="Times New Roman" pitchFamily="16" charset="0"/>
              <a:buNone/>
              <a:defRPr/>
            </a:pPr>
            <a:endParaRPr lang="en-GB" sz="3600" smtClean="0">
              <a:solidFill>
                <a:srgbClr val="FF0000"/>
              </a:solidFill>
              <a:effectLst>
                <a:outerShdw blurRad="38100" dist="38100" dir="2700000" algn="tl">
                  <a:srgbClr val="C0C0C0"/>
                </a:outerShdw>
              </a:effectLst>
              <a:latin typeface="Comic Sans MS" pitchFamily="64" charset="0"/>
            </a:endParaRPr>
          </a:p>
          <a:p>
            <a:pPr defTabSz="449263" fontAlgn="base">
              <a:spcBef>
                <a:spcPts val="2250"/>
              </a:spcBef>
              <a:spcAft>
                <a:spcPct val="0"/>
              </a:spcAft>
              <a:buClr>
                <a:srgbClr val="000000"/>
              </a:buClr>
              <a:buSzPct val="100000"/>
              <a:buFont typeface="Times New Roman" pitchFamily="16" charset="0"/>
              <a:buNone/>
              <a:defRPr/>
            </a:pPr>
            <a:r>
              <a:rPr lang="en-GB" sz="3600" smtClean="0">
                <a:solidFill>
                  <a:srgbClr val="000099"/>
                </a:solidFill>
                <a:effectLst>
                  <a:outerShdw blurRad="38100" dist="38100" dir="2700000" algn="tl">
                    <a:srgbClr val="C0C0C0"/>
                  </a:outerShdw>
                </a:effectLst>
                <a:latin typeface="Comic Sans MS" pitchFamily="64" charset="0"/>
              </a:rPr>
              <a:t>Corrosion</a:t>
            </a:r>
          </a:p>
          <a:p>
            <a:pPr defTabSz="449263" fontAlgn="base">
              <a:spcBef>
                <a:spcPts val="2250"/>
              </a:spcBef>
              <a:spcAft>
                <a:spcPct val="0"/>
              </a:spcAft>
              <a:buClr>
                <a:srgbClr val="000000"/>
              </a:buClr>
              <a:buSzPct val="100000"/>
              <a:buFont typeface="Times New Roman" pitchFamily="16" charset="0"/>
              <a:buNone/>
              <a:defRPr/>
            </a:pPr>
            <a:endParaRPr lang="en-GB" sz="3600" smtClean="0">
              <a:solidFill>
                <a:srgbClr val="000099"/>
              </a:solidFill>
              <a:effectLst>
                <a:outerShdw blurRad="38100" dist="38100" dir="2700000" algn="tl">
                  <a:srgbClr val="C0C0C0"/>
                </a:outerShdw>
              </a:effectLst>
              <a:latin typeface="Comic Sans MS" pitchFamily="64" charset="0"/>
            </a:endParaRPr>
          </a:p>
          <a:p>
            <a:pPr defTabSz="449263" fontAlgn="base">
              <a:spcBef>
                <a:spcPts val="2250"/>
              </a:spcBef>
              <a:spcAft>
                <a:spcPct val="0"/>
              </a:spcAft>
              <a:buClr>
                <a:srgbClr val="000000"/>
              </a:buClr>
              <a:buSzPct val="100000"/>
              <a:buFont typeface="Times New Roman" pitchFamily="16" charset="0"/>
              <a:buNone/>
              <a:defRPr/>
            </a:pPr>
            <a:r>
              <a:rPr lang="en-GB" sz="3600" smtClean="0">
                <a:solidFill>
                  <a:srgbClr val="993300"/>
                </a:solidFill>
                <a:effectLst>
                  <a:outerShdw blurRad="38100" dist="38100" dir="2700000" algn="tl">
                    <a:srgbClr val="C0C0C0"/>
                  </a:outerShdw>
                </a:effectLst>
                <a:latin typeface="Comic Sans MS" pitchFamily="64" charset="0"/>
              </a:rPr>
              <a:t>Attrition</a:t>
            </a:r>
          </a:p>
          <a:p>
            <a:pPr defTabSz="449263" fontAlgn="base">
              <a:spcBef>
                <a:spcPts val="2250"/>
              </a:spcBef>
              <a:spcAft>
                <a:spcPct val="0"/>
              </a:spcAft>
              <a:buClr>
                <a:srgbClr val="000000"/>
              </a:buClr>
              <a:buSzPct val="100000"/>
              <a:buFont typeface="Times New Roman" pitchFamily="16" charset="0"/>
              <a:buNone/>
              <a:defRPr/>
            </a:pPr>
            <a:endParaRPr lang="en-GB" sz="3600" smtClean="0">
              <a:solidFill>
                <a:srgbClr val="993300"/>
              </a:solidFill>
              <a:effectLst>
                <a:outerShdw blurRad="38100" dist="38100" dir="2700000" algn="tl">
                  <a:srgbClr val="C0C0C0"/>
                </a:outerShdw>
              </a:effectLst>
              <a:latin typeface="Comic Sans MS" pitchFamily="64" charset="0"/>
            </a:endParaRPr>
          </a:p>
        </p:txBody>
      </p:sp>
      <p:sp>
        <p:nvSpPr>
          <p:cNvPr id="173061" name="Rectangle 4"/>
          <p:cNvSpPr>
            <a:spLocks noChangeArrowheads="1"/>
          </p:cNvSpPr>
          <p:nvPr/>
        </p:nvSpPr>
        <p:spPr bwMode="auto">
          <a:xfrm>
            <a:off x="1143000" y="1600200"/>
            <a:ext cx="4800600" cy="9144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62" name="Line 5"/>
          <p:cNvSpPr>
            <a:spLocks noChangeShapeType="1"/>
          </p:cNvSpPr>
          <p:nvPr/>
        </p:nvSpPr>
        <p:spPr bwMode="auto">
          <a:xfrm flipH="1">
            <a:off x="3884613" y="1600200"/>
            <a:ext cx="612775" cy="3810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173063" name="Line 6"/>
          <p:cNvSpPr>
            <a:spLocks noChangeShapeType="1"/>
          </p:cNvSpPr>
          <p:nvPr/>
        </p:nvSpPr>
        <p:spPr bwMode="auto">
          <a:xfrm flipH="1">
            <a:off x="3275013" y="1981200"/>
            <a:ext cx="612775" cy="5334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173064" name="AutoShape 7"/>
          <p:cNvSpPr>
            <a:spLocks noChangeArrowheads="1"/>
          </p:cNvSpPr>
          <p:nvPr/>
        </p:nvSpPr>
        <p:spPr bwMode="auto">
          <a:xfrm>
            <a:off x="1371600" y="1828800"/>
            <a:ext cx="1905000" cy="457200"/>
          </a:xfrm>
          <a:prstGeom prst="rightArrow">
            <a:avLst>
              <a:gd name="adj1" fmla="val 50000"/>
              <a:gd name="adj2" fmla="val 104167"/>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0248" name="Text Box 8"/>
          <p:cNvSpPr txBox="1">
            <a:spLocks noChangeArrowheads="1"/>
          </p:cNvSpPr>
          <p:nvPr/>
        </p:nvSpPr>
        <p:spPr bwMode="auto">
          <a:xfrm>
            <a:off x="4114800" y="1828800"/>
            <a:ext cx="1752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000"/>
              </a:spcBef>
              <a:spcAft>
                <a:spcPct val="0"/>
              </a:spcAft>
              <a:buClr>
                <a:srgbClr val="000000"/>
              </a:buClr>
              <a:buSzPct val="100000"/>
              <a:buFont typeface="Times New Roman" pitchFamily="16" charset="0"/>
              <a:buNone/>
              <a:defRPr/>
            </a:pPr>
            <a:r>
              <a:rPr lang="en-GB" sz="1600" b="1" smtClean="0">
                <a:solidFill>
                  <a:srgbClr val="FF3300"/>
                </a:solidFill>
                <a:effectLst>
                  <a:outerShdw blurRad="38100" dist="38100" dir="2700000" algn="tl">
                    <a:srgbClr val="C0C0C0"/>
                  </a:outerShdw>
                </a:effectLst>
              </a:rPr>
              <a:t>Water/debris is forced into cracks</a:t>
            </a:r>
          </a:p>
        </p:txBody>
      </p:sp>
      <p:sp>
        <p:nvSpPr>
          <p:cNvPr id="173066" name="Rectangle 9"/>
          <p:cNvSpPr>
            <a:spLocks noChangeArrowheads="1"/>
          </p:cNvSpPr>
          <p:nvPr/>
        </p:nvSpPr>
        <p:spPr bwMode="auto">
          <a:xfrm>
            <a:off x="1143000" y="3200400"/>
            <a:ext cx="4800600" cy="10668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67" name="AutoShape 10"/>
          <p:cNvSpPr>
            <a:spLocks noChangeArrowheads="1"/>
          </p:cNvSpPr>
          <p:nvPr/>
        </p:nvSpPr>
        <p:spPr bwMode="auto">
          <a:xfrm>
            <a:off x="1371600" y="3505200"/>
            <a:ext cx="1295400" cy="381000"/>
          </a:xfrm>
          <a:prstGeom prst="curvedDownArrow">
            <a:avLst>
              <a:gd name="adj1" fmla="val 66111"/>
              <a:gd name="adj2" fmla="val 135370"/>
              <a:gd name="adj3" fmla="val 33333"/>
            </a:avLst>
          </a:prstGeom>
          <a:solidFill>
            <a:srgbClr val="0000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68" name="AutoShape 11"/>
          <p:cNvSpPr>
            <a:spLocks noChangeArrowheads="1"/>
          </p:cNvSpPr>
          <p:nvPr/>
        </p:nvSpPr>
        <p:spPr bwMode="auto">
          <a:xfrm>
            <a:off x="3810000" y="3505200"/>
            <a:ext cx="1447800" cy="381000"/>
          </a:xfrm>
          <a:prstGeom prst="curvedDownArrow">
            <a:avLst>
              <a:gd name="adj1" fmla="val 73889"/>
              <a:gd name="adj2" fmla="val 151296"/>
              <a:gd name="adj3" fmla="val 33333"/>
            </a:avLst>
          </a:prstGeom>
          <a:solidFill>
            <a:srgbClr val="0000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69" name="Oval 12"/>
          <p:cNvSpPr>
            <a:spLocks noChangeArrowheads="1"/>
          </p:cNvSpPr>
          <p:nvPr/>
        </p:nvSpPr>
        <p:spPr bwMode="auto">
          <a:xfrm>
            <a:off x="2819400" y="3657600"/>
            <a:ext cx="304800" cy="3810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70" name="Oval 13"/>
          <p:cNvSpPr>
            <a:spLocks noChangeArrowheads="1"/>
          </p:cNvSpPr>
          <p:nvPr/>
        </p:nvSpPr>
        <p:spPr bwMode="auto">
          <a:xfrm>
            <a:off x="3352800" y="3352800"/>
            <a:ext cx="457200" cy="3048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71" name="Oval 14"/>
          <p:cNvSpPr>
            <a:spLocks noChangeArrowheads="1"/>
          </p:cNvSpPr>
          <p:nvPr/>
        </p:nvSpPr>
        <p:spPr bwMode="auto">
          <a:xfrm>
            <a:off x="5334000" y="3581400"/>
            <a:ext cx="381000" cy="3048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72" name="Oval 15"/>
          <p:cNvSpPr>
            <a:spLocks noChangeArrowheads="1"/>
          </p:cNvSpPr>
          <p:nvPr/>
        </p:nvSpPr>
        <p:spPr bwMode="auto">
          <a:xfrm>
            <a:off x="2971800" y="3429000"/>
            <a:ext cx="304800" cy="2286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73" name="Rectangle 16"/>
          <p:cNvSpPr>
            <a:spLocks noChangeArrowheads="1"/>
          </p:cNvSpPr>
          <p:nvPr/>
        </p:nvSpPr>
        <p:spPr bwMode="auto">
          <a:xfrm>
            <a:off x="1143000" y="4800600"/>
            <a:ext cx="4876800" cy="10668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74" name="Text Box 17"/>
          <p:cNvSpPr txBox="1">
            <a:spLocks noChangeArrowheads="1"/>
          </p:cNvSpPr>
          <p:nvPr/>
        </p:nvSpPr>
        <p:spPr bwMode="auto">
          <a:xfrm>
            <a:off x="3200400" y="3962400"/>
            <a:ext cx="2057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0258" name="Text Box 18"/>
          <p:cNvSpPr txBox="1">
            <a:spLocks noChangeArrowheads="1"/>
          </p:cNvSpPr>
          <p:nvPr/>
        </p:nvSpPr>
        <p:spPr bwMode="auto">
          <a:xfrm>
            <a:off x="6172200" y="3276600"/>
            <a:ext cx="25908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smtClean="0">
                <a:solidFill>
                  <a:srgbClr val="000099"/>
                </a:solidFill>
                <a:effectLst>
                  <a:outerShdw blurRad="38100" dist="38100" dir="2700000" algn="tl">
                    <a:srgbClr val="C0C0C0"/>
                  </a:outerShdw>
                </a:effectLst>
              </a:rPr>
              <a:t>Rocks /stones erode bed and sides of river bank.</a:t>
            </a:r>
            <a:r>
              <a:rPr lang="en-GB" smtClean="0"/>
              <a:t> </a:t>
            </a:r>
          </a:p>
        </p:txBody>
      </p:sp>
      <p:sp>
        <p:nvSpPr>
          <p:cNvPr id="173076" name="Oval 19"/>
          <p:cNvSpPr>
            <a:spLocks noChangeArrowheads="1"/>
          </p:cNvSpPr>
          <p:nvPr/>
        </p:nvSpPr>
        <p:spPr bwMode="auto">
          <a:xfrm>
            <a:off x="1600200" y="4953000"/>
            <a:ext cx="990600" cy="7620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77" name="Oval 20"/>
          <p:cNvSpPr>
            <a:spLocks noChangeArrowheads="1"/>
          </p:cNvSpPr>
          <p:nvPr/>
        </p:nvSpPr>
        <p:spPr bwMode="auto">
          <a:xfrm>
            <a:off x="4724400" y="5334000"/>
            <a:ext cx="685800" cy="3810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78" name="Oval 21"/>
          <p:cNvSpPr>
            <a:spLocks noChangeArrowheads="1"/>
          </p:cNvSpPr>
          <p:nvPr/>
        </p:nvSpPr>
        <p:spPr bwMode="auto">
          <a:xfrm>
            <a:off x="5486400" y="5562600"/>
            <a:ext cx="381000" cy="1524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79" name="Text Box 22"/>
          <p:cNvSpPr txBox="1">
            <a:spLocks noChangeArrowheads="1"/>
          </p:cNvSpPr>
          <p:nvPr/>
        </p:nvSpPr>
        <p:spPr bwMode="auto">
          <a:xfrm>
            <a:off x="2743200" y="4953000"/>
            <a:ext cx="1447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0263" name="Text Box 23"/>
          <p:cNvSpPr txBox="1">
            <a:spLocks noChangeArrowheads="1"/>
          </p:cNvSpPr>
          <p:nvPr/>
        </p:nvSpPr>
        <p:spPr bwMode="auto">
          <a:xfrm>
            <a:off x="2590800" y="4724400"/>
            <a:ext cx="2133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500"/>
              </a:spcBef>
              <a:spcAft>
                <a:spcPct val="0"/>
              </a:spcAft>
              <a:buClr>
                <a:srgbClr val="000000"/>
              </a:buClr>
              <a:buSzPct val="100000"/>
              <a:buFont typeface="Times New Roman" pitchFamily="16" charset="0"/>
              <a:buNone/>
              <a:defRPr/>
            </a:pPr>
            <a:r>
              <a:rPr lang="en-GB" smtClean="0">
                <a:solidFill>
                  <a:srgbClr val="FF3300"/>
                </a:solidFill>
                <a:effectLst>
                  <a:outerShdw blurRad="38100" dist="38100" dir="2700000" algn="tl">
                    <a:srgbClr val="C0C0C0"/>
                  </a:outerShdw>
                </a:effectLst>
              </a:rPr>
              <a:t>Rocks get smaller by chemical action</a:t>
            </a:r>
            <a:r>
              <a:rPr lang="en-GB" smtClean="0"/>
              <a:t> </a:t>
            </a:r>
          </a:p>
        </p:txBody>
      </p:sp>
      <p:sp>
        <p:nvSpPr>
          <p:cNvPr id="173081" name="Rectangle 24"/>
          <p:cNvSpPr>
            <a:spLocks noChangeArrowheads="1"/>
          </p:cNvSpPr>
          <p:nvPr/>
        </p:nvSpPr>
        <p:spPr bwMode="auto">
          <a:xfrm>
            <a:off x="2362200" y="6019800"/>
            <a:ext cx="6553200" cy="5334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82" name="Oval 25"/>
          <p:cNvSpPr>
            <a:spLocks noChangeArrowheads="1"/>
          </p:cNvSpPr>
          <p:nvPr/>
        </p:nvSpPr>
        <p:spPr bwMode="auto">
          <a:xfrm>
            <a:off x="2743200" y="6019800"/>
            <a:ext cx="838200" cy="533400"/>
          </a:xfrm>
          <a:prstGeom prst="ellipse">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83" name="Oval 26"/>
          <p:cNvSpPr>
            <a:spLocks noChangeArrowheads="1"/>
          </p:cNvSpPr>
          <p:nvPr/>
        </p:nvSpPr>
        <p:spPr bwMode="auto">
          <a:xfrm>
            <a:off x="3581400" y="6172200"/>
            <a:ext cx="533400" cy="381000"/>
          </a:xfrm>
          <a:prstGeom prst="ellipse">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84" name="Oval 27"/>
          <p:cNvSpPr>
            <a:spLocks noChangeArrowheads="1"/>
          </p:cNvSpPr>
          <p:nvPr/>
        </p:nvSpPr>
        <p:spPr bwMode="auto">
          <a:xfrm>
            <a:off x="4114800" y="6324600"/>
            <a:ext cx="457200" cy="228600"/>
          </a:xfrm>
          <a:prstGeom prst="ellipse">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85" name="Oval 28"/>
          <p:cNvSpPr>
            <a:spLocks noChangeArrowheads="1"/>
          </p:cNvSpPr>
          <p:nvPr/>
        </p:nvSpPr>
        <p:spPr bwMode="auto">
          <a:xfrm>
            <a:off x="4572000" y="6400800"/>
            <a:ext cx="228600" cy="152400"/>
          </a:xfrm>
          <a:prstGeom prst="ellipse">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0269" name="Text Box 29"/>
          <p:cNvSpPr txBox="1">
            <a:spLocks noChangeArrowheads="1"/>
          </p:cNvSpPr>
          <p:nvPr/>
        </p:nvSpPr>
        <p:spPr bwMode="auto">
          <a:xfrm>
            <a:off x="3962400" y="6019800"/>
            <a:ext cx="518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1250"/>
              </a:spcBef>
              <a:spcAft>
                <a:spcPct val="0"/>
              </a:spcAft>
              <a:buClr>
                <a:srgbClr val="000000"/>
              </a:buClr>
              <a:buSzPct val="100000"/>
              <a:buFont typeface="Times New Roman" pitchFamily="16" charset="0"/>
              <a:buNone/>
              <a:defRPr/>
            </a:pPr>
            <a:r>
              <a:rPr lang="en-GB" sz="2000" b="1" smtClean="0">
                <a:solidFill>
                  <a:srgbClr val="FF3300"/>
                </a:solidFill>
                <a:effectLst>
                  <a:outerShdw blurRad="38100" dist="38100" dir="2700000" algn="tl">
                    <a:srgbClr val="C0C0C0"/>
                  </a:outerShdw>
                </a:effectLst>
              </a:rPr>
              <a:t> Rocks get smaller when knocked together</a:t>
            </a:r>
            <a:r>
              <a:rPr lang="en-GB" sz="2000" smtClean="0"/>
              <a:t> </a:t>
            </a:r>
          </a:p>
        </p:txBody>
      </p:sp>
      <p:sp>
        <p:nvSpPr>
          <p:cNvPr id="173087" name="Line 30"/>
          <p:cNvSpPr>
            <a:spLocks noChangeShapeType="1"/>
          </p:cNvSpPr>
          <p:nvPr/>
        </p:nvSpPr>
        <p:spPr bwMode="auto">
          <a:xfrm flipH="1" flipV="1">
            <a:off x="3427413" y="1751013"/>
            <a:ext cx="460375" cy="231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173088" name="Line 31"/>
          <p:cNvSpPr>
            <a:spLocks noChangeShapeType="1"/>
          </p:cNvSpPr>
          <p:nvPr/>
        </p:nvSpPr>
        <p:spPr bwMode="auto">
          <a:xfrm flipH="1" flipV="1">
            <a:off x="3427413" y="1903413"/>
            <a:ext cx="460375" cy="793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173089" name="Line 32"/>
          <p:cNvSpPr>
            <a:spLocks noChangeShapeType="1"/>
          </p:cNvSpPr>
          <p:nvPr/>
        </p:nvSpPr>
        <p:spPr bwMode="auto">
          <a:xfrm flipH="1">
            <a:off x="3503613" y="1981200"/>
            <a:ext cx="384175" cy="76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173090" name="Line 33"/>
          <p:cNvSpPr>
            <a:spLocks noChangeShapeType="1"/>
          </p:cNvSpPr>
          <p:nvPr/>
        </p:nvSpPr>
        <p:spPr bwMode="auto">
          <a:xfrm>
            <a:off x="3810000" y="2133600"/>
            <a:ext cx="76200" cy="228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173091" name="Line 34"/>
          <p:cNvSpPr>
            <a:spLocks noChangeShapeType="1"/>
          </p:cNvSpPr>
          <p:nvPr/>
        </p:nvSpPr>
        <p:spPr bwMode="auto">
          <a:xfrm>
            <a:off x="3886200" y="2133600"/>
            <a:ext cx="762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GB" sz="2400">
              <a:solidFill>
                <a:srgbClr val="FFFFFF"/>
              </a:solidFill>
            </a:endParaRPr>
          </a:p>
        </p:txBody>
      </p:sp>
      <p:sp>
        <p:nvSpPr>
          <p:cNvPr id="173092" name="Oval 35"/>
          <p:cNvSpPr>
            <a:spLocks noChangeArrowheads="1"/>
          </p:cNvSpPr>
          <p:nvPr/>
        </p:nvSpPr>
        <p:spPr bwMode="auto">
          <a:xfrm>
            <a:off x="3352800" y="2133600"/>
            <a:ext cx="152400" cy="762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93" name="Oval 36"/>
          <p:cNvSpPr>
            <a:spLocks noChangeArrowheads="1"/>
          </p:cNvSpPr>
          <p:nvPr/>
        </p:nvSpPr>
        <p:spPr bwMode="auto">
          <a:xfrm>
            <a:off x="3657600" y="2057400"/>
            <a:ext cx="152400" cy="152400"/>
          </a:xfrm>
          <a:prstGeom prst="ellipse">
            <a:avLst/>
          </a:prstGeom>
          <a:solidFill>
            <a:srgbClr val="9933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73094" name="Text Box 37"/>
          <p:cNvSpPr txBox="1">
            <a:spLocks noChangeArrowheads="1"/>
          </p:cNvSpPr>
          <p:nvPr/>
        </p:nvSpPr>
        <p:spPr bwMode="auto">
          <a:xfrm>
            <a:off x="6248400" y="48006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sz="2400">
              <a:solidFill>
                <a:srgbClr val="FFFFFF"/>
              </a:solidFill>
            </a:endParaRPr>
          </a:p>
        </p:txBody>
      </p:sp>
      <p:sp>
        <p:nvSpPr>
          <p:cNvPr id="10278" name="Text Box 38"/>
          <p:cNvSpPr txBox="1">
            <a:spLocks noChangeArrowheads="1"/>
          </p:cNvSpPr>
          <p:nvPr/>
        </p:nvSpPr>
        <p:spPr bwMode="auto">
          <a:xfrm>
            <a:off x="6248400" y="4953000"/>
            <a:ext cx="23622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1250"/>
              </a:spcBef>
              <a:spcAft>
                <a:spcPct val="0"/>
              </a:spcAft>
              <a:buClr>
                <a:srgbClr val="000000"/>
              </a:buClr>
              <a:buSzPct val="100000"/>
              <a:buFont typeface="Times New Roman" pitchFamily="16" charset="0"/>
              <a:buNone/>
              <a:defRPr/>
            </a:pPr>
            <a:r>
              <a:rPr lang="en-GB" sz="2000" b="1" smtClean="0">
                <a:solidFill>
                  <a:srgbClr val="993300"/>
                </a:solidFill>
                <a:effectLst>
                  <a:outerShdw blurRad="38100" dist="38100" dir="2700000" algn="tl">
                    <a:srgbClr val="C0C0C0"/>
                  </a:outerShdw>
                </a:effectLst>
              </a:rPr>
              <a:t>Rocks such as chalk and Limestone</a:t>
            </a:r>
          </a:p>
        </p:txBody>
      </p:sp>
    </p:spTree>
    <p:extLst>
      <p:ext uri="{BB962C8B-B14F-4D97-AF65-F5344CB8AC3E}">
        <p14:creationId xmlns:p14="http://schemas.microsoft.com/office/powerpoint/2010/main" val="216793978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FEFEFE"/>
            </a:gs>
            <a:gs pos="100000">
              <a:srgbClr val="CCECFF"/>
            </a:gs>
          </a:gsLst>
          <a:lin ang="13500000" scaled="1"/>
        </a:gra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0" y="-77788"/>
            <a:ext cx="7772400" cy="763588"/>
          </a:xfrm>
        </p:spPr>
        <p:txBody>
          <a:bodyPr/>
          <a:lstStyle/>
          <a:p>
            <a:pPr eaLnBrk="1" hangingPunct="1">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smtClean="0">
                <a:solidFill>
                  <a:srgbClr val="000099"/>
                </a:solidFill>
                <a:effectLst>
                  <a:outerShdw blurRad="38100" dist="38100" dir="2700000" algn="tl">
                    <a:srgbClr val="000000"/>
                  </a:outerShdw>
                </a:effectLst>
              </a:rPr>
              <a:t>The Upper Course of a river</a:t>
            </a:r>
          </a:p>
        </p:txBody>
      </p:sp>
      <p:sp>
        <p:nvSpPr>
          <p:cNvPr id="11266" name="Rectangle 2"/>
          <p:cNvSpPr>
            <a:spLocks noGrp="1" noChangeArrowheads="1"/>
          </p:cNvSpPr>
          <p:nvPr>
            <p:ph type="body" idx="1"/>
          </p:nvPr>
        </p:nvSpPr>
        <p:spPr>
          <a:xfrm>
            <a:off x="0" y="1524000"/>
            <a:ext cx="8458200" cy="4572000"/>
          </a:xfrm>
        </p:spPr>
        <p:txBody>
          <a:bodyPr/>
          <a:lstStyle/>
          <a:p>
            <a:pPr marL="341313" indent="-341313" eaLnBrk="1" hangingPunct="1">
              <a:buClr>
                <a:srgbClr val="FF0000"/>
              </a:buClr>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u="sng" smtClean="0">
                <a:solidFill>
                  <a:srgbClr val="FF0000"/>
                </a:solidFill>
                <a:effectLst>
                  <a:outerShdw blurRad="38100" dist="38100" dir="2700000" algn="tl">
                    <a:srgbClr val="000000"/>
                  </a:outerShdw>
                </a:effectLst>
              </a:rPr>
              <a:t>Hydraulic power</a:t>
            </a:r>
          </a:p>
        </p:txBody>
      </p:sp>
      <p:sp>
        <p:nvSpPr>
          <p:cNvPr id="11267" name="Text Box 3"/>
          <p:cNvSpPr txBox="1">
            <a:spLocks noChangeArrowheads="1"/>
          </p:cNvSpPr>
          <p:nvPr/>
        </p:nvSpPr>
        <p:spPr bwMode="auto">
          <a:xfrm>
            <a:off x="0" y="2286000"/>
            <a:ext cx="91440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defTabSz="449263" eaLnBrk="1" fontAlgn="base" hangingPunct="1">
              <a:spcBef>
                <a:spcPts val="1750"/>
              </a:spcBef>
              <a:spcAft>
                <a:spcPct val="0"/>
              </a:spcAft>
              <a:buClr>
                <a:srgbClr val="000000"/>
              </a:buClr>
              <a:buSzPct val="100000"/>
              <a:buFont typeface="Times New Roman" pitchFamily="18" charset="0"/>
              <a:buNone/>
            </a:pPr>
            <a:r>
              <a:rPr lang="en-GB" sz="2800">
                <a:solidFill>
                  <a:srgbClr val="000000"/>
                </a:solidFill>
              </a:rPr>
              <a:t>This is the force of the water on the bed and banks of the river, powerful when in flood, the force of the water removes material from the bed and banks of the river.</a:t>
            </a:r>
          </a:p>
        </p:txBody>
      </p:sp>
      <p:sp>
        <p:nvSpPr>
          <p:cNvPr id="11268" name="Text Box 4"/>
          <p:cNvSpPr txBox="1">
            <a:spLocks noChangeArrowheads="1"/>
          </p:cNvSpPr>
          <p:nvPr/>
        </p:nvSpPr>
        <p:spPr bwMode="auto">
          <a:xfrm>
            <a:off x="0" y="3581400"/>
            <a:ext cx="9144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defTabSz="449263" fontAlgn="base">
              <a:spcBef>
                <a:spcPts val="2000"/>
              </a:spcBef>
              <a:spcAft>
                <a:spcPct val="0"/>
              </a:spcAft>
              <a:buClr>
                <a:srgbClr val="FF0000"/>
              </a:buClr>
              <a:buSzPct val="100000"/>
              <a:buFont typeface="Times New Roman" pitchFamily="16" charset="0"/>
              <a:buChar char="•"/>
              <a:defRPr/>
            </a:pPr>
            <a:r>
              <a:rPr lang="en-GB" sz="3200" smtClean="0">
                <a:solidFill>
                  <a:srgbClr val="FF0000"/>
                </a:solidFill>
              </a:rPr>
              <a:t>   </a:t>
            </a:r>
            <a:r>
              <a:rPr lang="en-GB" sz="3200" b="1" u="sng" smtClean="0">
                <a:solidFill>
                  <a:srgbClr val="FF0000"/>
                </a:solidFill>
                <a:effectLst>
                  <a:outerShdw blurRad="38100" dist="38100" dir="2700000" algn="tl">
                    <a:srgbClr val="000000"/>
                  </a:outerShdw>
                </a:effectLst>
              </a:rPr>
              <a:t>Corrasion</a:t>
            </a:r>
            <a:r>
              <a:rPr lang="en-GB" sz="3200" smtClean="0"/>
              <a:t> </a:t>
            </a:r>
          </a:p>
        </p:txBody>
      </p:sp>
      <p:sp>
        <p:nvSpPr>
          <p:cNvPr id="11269" name="Text Box 5"/>
          <p:cNvSpPr txBox="1">
            <a:spLocks noChangeArrowheads="1"/>
          </p:cNvSpPr>
          <p:nvPr/>
        </p:nvSpPr>
        <p:spPr bwMode="auto">
          <a:xfrm>
            <a:off x="0" y="4343400"/>
            <a:ext cx="91440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S Gothic" pitchFamily="49" charset="-128"/>
              </a:defRPr>
            </a:lvl9pPr>
          </a:lstStyle>
          <a:p>
            <a:pPr defTabSz="449263" eaLnBrk="1" fontAlgn="base" hangingPunct="1">
              <a:spcBef>
                <a:spcPts val="1750"/>
              </a:spcBef>
              <a:spcAft>
                <a:spcPct val="0"/>
              </a:spcAft>
              <a:buClr>
                <a:srgbClr val="000000"/>
              </a:buClr>
              <a:buSzPct val="100000"/>
              <a:buFont typeface="Times New Roman" pitchFamily="18" charset="0"/>
              <a:buNone/>
            </a:pPr>
            <a:r>
              <a:rPr lang="en-GB" sz="2800">
                <a:solidFill>
                  <a:srgbClr val="000000"/>
                </a:solidFill>
              </a:rPr>
              <a:t>When the river is particularly full, pebbles and boulders are carried along by the water. These rub against the bed and banks of the river and wear them away. The process is called abrasion.</a:t>
            </a:r>
          </a:p>
        </p:txBody>
      </p:sp>
      <p:sp>
        <p:nvSpPr>
          <p:cNvPr id="11270" name="Text Box 6"/>
          <p:cNvSpPr txBox="1">
            <a:spLocks noChangeArrowheads="1"/>
          </p:cNvSpPr>
          <p:nvPr/>
        </p:nvSpPr>
        <p:spPr bwMode="auto">
          <a:xfrm>
            <a:off x="1219200" y="838200"/>
            <a:ext cx="6172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S Gothic" charset="-128"/>
              </a:defRPr>
            </a:lvl9pPr>
          </a:lstStyle>
          <a:p>
            <a:pPr algn="ctr" defTabSz="449263" fontAlgn="base">
              <a:spcBef>
                <a:spcPts val="2000"/>
              </a:spcBef>
              <a:spcAft>
                <a:spcPct val="0"/>
              </a:spcAft>
              <a:buClr>
                <a:srgbClr val="000000"/>
              </a:buClr>
              <a:buSzPct val="100000"/>
              <a:buFont typeface="Times New Roman" pitchFamily="16" charset="0"/>
              <a:buNone/>
              <a:defRPr/>
            </a:pPr>
            <a:r>
              <a:rPr lang="en-GB" sz="3200" b="1" u="sng" smtClean="0">
                <a:effectLst>
                  <a:outerShdw blurRad="38100" dist="38100" dir="2700000" algn="tl">
                    <a:srgbClr val="FFFFFF"/>
                  </a:outerShdw>
                </a:effectLst>
              </a:rPr>
              <a:t>Processes of erosion</a:t>
            </a:r>
          </a:p>
        </p:txBody>
      </p:sp>
    </p:spTree>
    <p:extLst>
      <p:ext uri="{BB962C8B-B14F-4D97-AF65-F5344CB8AC3E}">
        <p14:creationId xmlns:p14="http://schemas.microsoft.com/office/powerpoint/2010/main" val="581935174"/>
      </p:ext>
    </p:extLst>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additive="repl">
                                        <p:cTn id="6" dur="1" fill="hold">
                                          <p:stCondLst>
                                            <p:cond delay="0"/>
                                          </p:stCondLst>
                                        </p:cTn>
                                        <p:tgtEl>
                                          <p:spTgt spid="11267"/>
                                        </p:tgtEl>
                                        <p:attrNameLst>
                                          <p:attrName>style.visibility</p:attrName>
                                        </p:attrNameLst>
                                      </p:cBhvr>
                                      <p:to>
                                        <p:strVal val="visible"/>
                                      </p:to>
                                    </p:set>
                                    <p:animEffect transition="in" filter="wipe(right)">
                                      <p:cBhvr additive="repl">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fill="hold" nodeType="clickEffect">
                                  <p:stCondLst>
                                    <p:cond delay="0"/>
                                  </p:stCondLst>
                                  <p:childTnLst>
                                    <p:set>
                                      <p:cBhvr additive="repl">
                                        <p:cTn id="11" dur="1" fill="hold">
                                          <p:stCondLst>
                                            <p:cond delay="0"/>
                                          </p:stCondLst>
                                        </p:cTn>
                                        <p:tgtEl>
                                          <p:spTgt spid="11268"/>
                                        </p:tgtEl>
                                        <p:attrNameLst>
                                          <p:attrName>style.visibility</p:attrName>
                                        </p:attrNameLst>
                                      </p:cBhvr>
                                      <p:to>
                                        <p:strVal val="visible"/>
                                      </p:to>
                                    </p:set>
                                    <p:anim calcmode="lin" valueType="num">
                                      <p:cBhvr additive="repl">
                                        <p:cTn id="12" dur="1000" fill="hold"/>
                                        <p:tgtEl>
                                          <p:spTgt spid="11268"/>
                                        </p:tgtEl>
                                        <p:attrNameLst>
                                          <p:attrName>ppt_w</p:attrName>
                                        </p:attrNameLst>
                                      </p:cBhvr>
                                      <p:tavLst>
                                        <p:tav tm="100000">
                                          <p:val>
                                            <p:strVal val="0"/>
                                          </p:val>
                                        </p:tav>
                                        <p:tav>
                                          <p:val>
                                            <p:strVal val="#ppt_w"/>
                                          </p:val>
                                        </p:tav>
                                      </p:tavLst>
                                    </p:anim>
                                    <p:anim calcmode="lin" valueType="num">
                                      <p:cBhvr additive="repl">
                                        <p:cTn id="13" dur="1000" fill="hold"/>
                                        <p:tgtEl>
                                          <p:spTgt spid="11268"/>
                                        </p:tgtEl>
                                        <p:attrNameLst>
                                          <p:attrName>ppt_h</p:attrName>
                                        </p:attrNameLst>
                                      </p:cBhvr>
                                      <p:tavLst>
                                        <p:tav tm="100000">
                                          <p:val>
                                            <p:strVal val="0"/>
                                          </p:val>
                                        </p:tav>
                                        <p:tav>
                                          <p:val>
                                            <p:strVal val="#ppt_h"/>
                                          </p:val>
                                        </p:tav>
                                      </p:tavLst>
                                    </p:anim>
                                    <p:anim calcmode="lin" valueType="num">
                                      <p:cBhvr additive="repl">
                                        <p:cTn id="14" dur="1000" fill="hold"/>
                                        <p:tgtEl>
                                          <p:spTgt spid="11268"/>
                                        </p:tgtEl>
                                        <p:attrNameLst>
                                          <p:attrName>ppt_x</p:attrName>
                                        </p:attrNameLst>
                                      </p:cBhvr>
                                      <p:tavLst>
                                        <p:tav tm="0" fmla="#ppt_x+(cos(-2*pi*(1-$))*-#ppt_x-sin(-2*pi*(1-$))*(1-#ppt_y))*(1-$)">
                                          <p:val>
                                            <p:strVal val="0"/>
                                          </p:val>
                                        </p:tav>
                                        <p:tav tm="100000">
                                          <p:val>
                                            <p:strVal val="1"/>
                                          </p:val>
                                        </p:tav>
                                      </p:tavLst>
                                    </p:anim>
                                    <p:anim calcmode="lin" valueType="num">
                                      <p:cBhvr additive="repl">
                                        <p:cTn id="15" dur="1000" fill="hold"/>
                                        <p:tgtEl>
                                          <p:spTgt spid="11268"/>
                                        </p:tgtEl>
                                        <p:attrNameLst>
                                          <p:attrName>ppt_y</p:attrName>
                                        </p:attrNameLst>
                                      </p:cBhvr>
                                      <p:tavLst>
                                        <p:tav tm="0" fmla="#ppt_y+(sin(-2*pi*(1-$))*-#ppt_x+cos(-2*pi*(1-$))*(1-#ppt_y))*(1-$)">
                                          <p:val>
                                            <p:strVal val="0"/>
                                          </p:val>
                                        </p:tav>
                                        <p:tav tm="100000">
                                          <p:val>
                                            <p:str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fill="hold" nodeType="clickEffect">
                                  <p:stCondLst>
                                    <p:cond delay="0"/>
                                  </p:stCondLst>
                                  <p:childTnLst>
                                    <p:set>
                                      <p:cBhvr additive="repl">
                                        <p:cTn id="19" dur="1" fill="hold">
                                          <p:stCondLst>
                                            <p:cond delay="0"/>
                                          </p:stCondLst>
                                        </p:cTn>
                                        <p:tgtEl>
                                          <p:spTgt spid="11269"/>
                                        </p:tgtEl>
                                        <p:attrNameLst>
                                          <p:attrName>style.visibility</p:attrName>
                                        </p:attrNameLst>
                                      </p:cBhvr>
                                      <p:to>
                                        <p:strVal val="visible"/>
                                      </p:to>
                                    </p:set>
                                    <p:anim calcmode="lin" valueType="num">
                                      <p:cBhvr additive="repl">
                                        <p:cTn id="20" dur="1000" fill="hold"/>
                                        <p:tgtEl>
                                          <p:spTgt spid="11269"/>
                                        </p:tgtEl>
                                        <p:attrNameLst>
                                          <p:attrName>ppt_w</p:attrName>
                                        </p:attrNameLst>
                                      </p:cBhvr>
                                      <p:tavLst>
                                        <p:tav tm="100000">
                                          <p:val>
                                            <p:strVal val="0"/>
                                          </p:val>
                                        </p:tav>
                                        <p:tav>
                                          <p:val>
                                            <p:strVal val="#ppt_w"/>
                                          </p:val>
                                        </p:tav>
                                      </p:tavLst>
                                    </p:anim>
                                    <p:anim calcmode="lin" valueType="num">
                                      <p:cBhvr additive="repl">
                                        <p:cTn id="21" dur="1000" fill="hold"/>
                                        <p:tgtEl>
                                          <p:spTgt spid="11269"/>
                                        </p:tgtEl>
                                        <p:attrNameLst>
                                          <p:attrName>ppt_h</p:attrName>
                                        </p:attrNameLst>
                                      </p:cBhvr>
                                      <p:tavLst>
                                        <p:tav tm="100000">
                                          <p:val>
                                            <p:strVal val="0"/>
                                          </p:val>
                                        </p:tav>
                                        <p:tav>
                                          <p:val>
                                            <p:strVal val="#ppt_h"/>
                                          </p:val>
                                        </p:tav>
                                      </p:tavLst>
                                    </p:anim>
                                    <p:anim calcmode="lin" valueType="num">
                                      <p:cBhvr additive="repl">
                                        <p:cTn id="22" dur="1000" fill="hold"/>
                                        <p:tgtEl>
                                          <p:spTgt spid="11269"/>
                                        </p:tgtEl>
                                        <p:attrNameLst>
                                          <p:attrName>ppt_x</p:attrName>
                                        </p:attrNameLst>
                                      </p:cBhvr>
                                      <p:tavLst>
                                        <p:tav tm="0" fmla="#ppt_x+(cos(-2*pi*(1-$))*-#ppt_x-sin(-2*pi*(1-$))*(1-#ppt_y))*(1-$)">
                                          <p:val>
                                            <p:strVal val="0"/>
                                          </p:val>
                                        </p:tav>
                                        <p:tav tm="100000">
                                          <p:val>
                                            <p:strVal val="1"/>
                                          </p:val>
                                        </p:tav>
                                      </p:tavLst>
                                    </p:anim>
                                    <p:anim calcmode="lin" valueType="num">
                                      <p:cBhvr additive="repl">
                                        <p:cTn id="23" dur="1000" fill="hold"/>
                                        <p:tgtEl>
                                          <p:spTgt spid="11269"/>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Custom 1">
      <a:dk1>
        <a:srgbClr val="FFFF00"/>
      </a:dk1>
      <a:lt1>
        <a:srgbClr val="0000FF"/>
      </a:lt1>
      <a:dk2>
        <a:srgbClr val="0000FF"/>
      </a:dk2>
      <a:lt2>
        <a:srgbClr val="0000FF"/>
      </a:lt2>
      <a:accent1>
        <a:srgbClr val="FFFF00"/>
      </a:accent1>
      <a:accent2>
        <a:srgbClr val="FFFF00"/>
      </a:accent2>
      <a:accent3>
        <a:srgbClr val="FFFF00"/>
      </a:accent3>
      <a:accent4>
        <a:srgbClr val="FFFF00"/>
      </a:accent4>
      <a:accent5>
        <a:srgbClr val="FFFF00"/>
      </a:accent5>
      <a:accent6>
        <a:srgbClr val="FFFF00"/>
      </a:accent6>
      <a:hlink>
        <a:srgbClr val="FFFF00"/>
      </a:hlink>
      <a:folHlink>
        <a:srgbClr val="FFFF0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Custom 1">
      <a:dk1>
        <a:srgbClr val="FFFF00"/>
      </a:dk1>
      <a:lt1>
        <a:srgbClr val="0000FF"/>
      </a:lt1>
      <a:dk2>
        <a:srgbClr val="0000FF"/>
      </a:dk2>
      <a:lt2>
        <a:srgbClr val="0000FF"/>
      </a:lt2>
      <a:accent1>
        <a:srgbClr val="FFFF00"/>
      </a:accent1>
      <a:accent2>
        <a:srgbClr val="FFFF00"/>
      </a:accent2>
      <a:accent3>
        <a:srgbClr val="FFFF00"/>
      </a:accent3>
      <a:accent4>
        <a:srgbClr val="FFFF00"/>
      </a:accent4>
      <a:accent5>
        <a:srgbClr val="FFFF00"/>
      </a:accent5>
      <a:accent6>
        <a:srgbClr val="FFFF00"/>
      </a:accent6>
      <a:hlink>
        <a:srgbClr val="FFFF00"/>
      </a:hlink>
      <a:folHlink>
        <a:srgbClr val="FFFF0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666</Words>
  <Application>Microsoft Office PowerPoint</Application>
  <PresentationFormat>On-screen Show (4:3)</PresentationFormat>
  <Paragraphs>110</Paragraphs>
  <Slides>24</Slides>
  <Notes>15</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4_Office Theme</vt:lpstr>
      <vt:lpstr>5_Office Theme</vt:lpstr>
      <vt:lpstr>2_Default Design</vt:lpstr>
      <vt:lpstr>6_Office Theme</vt:lpstr>
      <vt:lpstr>7_Office Theme</vt:lpstr>
      <vt:lpstr>Office Theme</vt:lpstr>
      <vt:lpstr>GCSE revision 3 stages and features of rivers</vt:lpstr>
      <vt:lpstr>PowerPoint Presentation</vt:lpstr>
      <vt:lpstr>Spurs…..</vt:lpstr>
      <vt:lpstr>V-shaped  valley</vt:lpstr>
      <vt:lpstr>Rapids…….</vt:lpstr>
      <vt:lpstr>Waterfalls….</vt:lpstr>
      <vt:lpstr>Gorges….</vt:lpstr>
      <vt:lpstr>Key Words</vt:lpstr>
      <vt:lpstr>The Upper Course of a river</vt:lpstr>
      <vt:lpstr>Processes of Erosion</vt:lpstr>
      <vt:lpstr>In your table groups write down answers to these questions on an upper course photograph</vt:lpstr>
      <vt:lpstr>The Middle Course</vt:lpstr>
      <vt:lpstr>Transportation</vt:lpstr>
      <vt:lpstr>Traction</vt:lpstr>
      <vt:lpstr>Saltation.</vt:lpstr>
      <vt:lpstr>Suspension</vt:lpstr>
      <vt:lpstr>Solution.</vt:lpstr>
      <vt:lpstr>Methods of transport</vt:lpstr>
      <vt:lpstr>The middle course of a river</vt:lpstr>
      <vt:lpstr>Feature of the middle course</vt:lpstr>
      <vt:lpstr>Feature of the middle course</vt:lpstr>
      <vt:lpstr>The lower course of a river</vt:lpstr>
      <vt:lpstr>PowerPoint Presentation</vt:lpstr>
      <vt:lpstr>Long Profile of a River</vt:lpstr>
    </vt:vector>
  </TitlesOfParts>
  <Company>PBSchool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revision 3 stages and features of rivers</dc:title>
  <dc:creator>Jennifer Wood</dc:creator>
  <cp:lastModifiedBy>Jennifer Wood</cp:lastModifiedBy>
  <cp:revision>1</cp:revision>
  <dcterms:created xsi:type="dcterms:W3CDTF">2013-04-22T06:12:28Z</dcterms:created>
  <dcterms:modified xsi:type="dcterms:W3CDTF">2013-04-22T06:20:51Z</dcterms:modified>
</cp:coreProperties>
</file>