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8" r:id="rId4"/>
    <p:sldId id="259" r:id="rId5"/>
    <p:sldId id="261" r:id="rId6"/>
    <p:sldId id="260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>
        <p:scale>
          <a:sx n="70" d="100"/>
          <a:sy n="70" d="100"/>
        </p:scale>
        <p:origin x="-1536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7105F-991C-45C9-92F4-937D7CA6A252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9F9AE-12FC-4D79-9D03-30FE71F9E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203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F9AE-12FC-4D79-9D03-30FE71F9E475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Do work sheet for them where they write a few words.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F9AE-12FC-4D79-9D03-30FE71F9E475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F9AE-12FC-4D79-9D03-30FE71F9E475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F9AE-12FC-4D79-9D03-30FE71F9E475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F9AE-12FC-4D79-9D03-30FE71F9E475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F9AE-12FC-4D79-9D03-30FE71F9E475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F9AE-12FC-4D79-9D03-30FE71F9E475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F9AE-12FC-4D79-9D03-30FE71F9E475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F9AE-12FC-4D79-9D03-30FE71F9E475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DEC4-0AA9-4EBF-A500-AB110C5B9F43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F6B-F7B5-44C7-AA99-B5FF2B4164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DEC4-0AA9-4EBF-A500-AB110C5B9F43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F6B-F7B5-44C7-AA99-B5FF2B4164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DEC4-0AA9-4EBF-A500-AB110C5B9F43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F6B-F7B5-44C7-AA99-B5FF2B4164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DEC4-0AA9-4EBF-A500-AB110C5B9F43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F6B-F7B5-44C7-AA99-B5FF2B4164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DEC4-0AA9-4EBF-A500-AB110C5B9F43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F6B-F7B5-44C7-AA99-B5FF2B4164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DEC4-0AA9-4EBF-A500-AB110C5B9F43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F6B-F7B5-44C7-AA99-B5FF2B4164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DEC4-0AA9-4EBF-A500-AB110C5B9F43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F6B-F7B5-44C7-AA99-B5FF2B4164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DEC4-0AA9-4EBF-A500-AB110C5B9F43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F6B-F7B5-44C7-AA99-B5FF2B4164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DEC4-0AA9-4EBF-A500-AB110C5B9F43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F6B-F7B5-44C7-AA99-B5FF2B4164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DEC4-0AA9-4EBF-A500-AB110C5B9F43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F6B-F7B5-44C7-AA99-B5FF2B4164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DEC4-0AA9-4EBF-A500-AB110C5B9F43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F6B-F7B5-44C7-AA99-B5FF2B4164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BDEC4-0AA9-4EBF-A500-AB110C5B9F43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72F6B-F7B5-44C7-AA99-B5FF2B41642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6onYwSgQc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DzLcvhyEi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GO4ZaC0-77c" TargetMode="External"/><Relationship Id="rId4" Type="http://schemas.openxmlformats.org/officeDocument/2006/relationships/hyperlink" Target="http://www.youtube.com/watch?v=NE-IWPK-6vM&amp;feature=relate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2CX5633ol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OkIJHYoSgg&amp;feature=relate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VbLU3sqtWQ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/>
              <a:t>Football in Citizenship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Starter: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is the message?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89825"/>
            <a:ext cx="4286250" cy="645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007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/>
              <a:t>Is football really friendship?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makes someone support a particular team?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Local people together?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People around the world?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Does it matter if a football player is playing for a team if they have never lived there?</a:t>
            </a:r>
          </a:p>
          <a:p>
            <a:pPr marL="514350" indent="-514350" algn="ctr">
              <a:buNone/>
            </a:pPr>
            <a:r>
              <a:rPr lang="en-GB" b="1" i="1" dirty="0" smtClean="0"/>
              <a:t>Write your thoughts on the worksheet. </a:t>
            </a:r>
          </a:p>
          <a:p>
            <a:pPr marL="514350" indent="-514350" algn="ctr">
              <a:buNone/>
            </a:pPr>
            <a:r>
              <a:rPr lang="en-GB" sz="2400" dirty="0" smtClean="0">
                <a:hlinkClick r:id="rId3"/>
              </a:rPr>
              <a:t>http://www.youtube.com/watch?v=F6onYwSgQcQ</a:t>
            </a:r>
            <a:endParaRPr lang="en-GB" sz="2400" b="1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How can football cause disunity?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disunity? </a:t>
            </a:r>
          </a:p>
          <a:p>
            <a:r>
              <a:rPr lang="en-GB" dirty="0" smtClean="0">
                <a:hlinkClick r:id="rId3"/>
              </a:rPr>
              <a:t>http://www.youtube.com/watch?v=nDzLcvhyEiw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http://www.youtube.com/watch?v=NE-IWPK-6vM&amp;feature=related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http://www.youtube.com/watch?v=GO4ZaC0-77c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Complete the brainstorm below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8-Point Star 3"/>
          <p:cNvSpPr/>
          <p:nvPr/>
        </p:nvSpPr>
        <p:spPr>
          <a:xfrm>
            <a:off x="2339752" y="1772816"/>
            <a:ext cx="4464496" cy="3672408"/>
          </a:xfrm>
          <a:prstGeom prst="star8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How does football cause disunity?</a:t>
            </a:r>
            <a:endParaRPr lang="en-GB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Task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FIFA have appointed you as one of your governors. </a:t>
            </a:r>
          </a:p>
          <a:p>
            <a:endParaRPr lang="en-GB" dirty="0"/>
          </a:p>
          <a:p>
            <a:r>
              <a:rPr lang="en-GB" dirty="0" smtClean="0"/>
              <a:t>They would like you to write a report and give recommendations on what they can do to eliminate disunity in football.</a:t>
            </a:r>
          </a:p>
          <a:p>
            <a:endParaRPr lang="en-GB" dirty="0"/>
          </a:p>
          <a:p>
            <a:r>
              <a:rPr lang="en-GB" dirty="0" smtClean="0"/>
              <a:t>Use the letterhead to help you.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Football and racism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hlinkClick r:id="rId3"/>
              </a:rPr>
              <a:t>http://www.youtube.com/watch?v=-2CX5633olM</a:t>
            </a: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What are your thoughts?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In your pairs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Discuss why does racism or hooliganism occur in football?</a:t>
            </a:r>
          </a:p>
          <a:p>
            <a:endParaRPr lang="en-GB" dirty="0"/>
          </a:p>
          <a:p>
            <a:r>
              <a:rPr lang="en-GB" dirty="0" smtClean="0"/>
              <a:t>How does this effect people?</a:t>
            </a:r>
          </a:p>
          <a:p>
            <a:endParaRPr lang="en-GB" dirty="0"/>
          </a:p>
          <a:p>
            <a:r>
              <a:rPr lang="en-GB" dirty="0" smtClean="0"/>
              <a:t>Be prepared to be picked on and tell me what your partner has told you.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Footballers Salary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hlinkClick r:id="rId3"/>
              </a:rPr>
              <a:t>http://www.youtube.com/watch?v=GOkIJHYoSgg&amp;feature=related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>
                <a:hlinkClick r:id="rId4"/>
              </a:rPr>
              <a:t>http://www.youtube.com/watch?v=VbLU3sqtWQU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There is a piece of paper going round the class. Decide if your for or against – we will be holding a footy debate. 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234</Words>
  <Application>Microsoft Office PowerPoint</Application>
  <PresentationFormat>Экран (4:3)</PresentationFormat>
  <Paragraphs>50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Football in Citizenship</vt:lpstr>
      <vt:lpstr>Starter:</vt:lpstr>
      <vt:lpstr>Is football really friendship?</vt:lpstr>
      <vt:lpstr>How can football cause disunity?</vt:lpstr>
      <vt:lpstr>Complete the brainstorm below.</vt:lpstr>
      <vt:lpstr>Task</vt:lpstr>
      <vt:lpstr>Football and racism</vt:lpstr>
      <vt:lpstr>In your pairs</vt:lpstr>
      <vt:lpstr>Footballers Salary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Football in Citizenship</dc:title>
  <dc:creator>yasmin</dc:creator>
  <cp:lastModifiedBy>Jennifer Wood</cp:lastModifiedBy>
  <cp:revision>3</cp:revision>
  <dcterms:created xsi:type="dcterms:W3CDTF">2011-12-11T09:24:30Z</dcterms:created>
  <dcterms:modified xsi:type="dcterms:W3CDTF">2014-02-17T09:52:17Z</dcterms:modified>
</cp:coreProperties>
</file>