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61656-1B20-4DEB-B396-28A5E3EF14F6}" type="datetimeFigureOut">
              <a:rPr lang="en-GB" smtClean="0"/>
              <a:t>09/03/2014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C8138-2B2A-4EAF-A4B5-A9D88870F445}" type="slidenum">
              <a:rPr lang="en-GB" smtClean="0"/>
              <a:t>‹#›</a:t>
            </a:fld>
            <a:endParaRPr lang="en-GB"/>
          </a:p>
        </p:txBody>
      </p:sp>
    </p:spTree>
    <p:extLst>
      <p:ext uri="{BB962C8B-B14F-4D97-AF65-F5344CB8AC3E}">
        <p14:creationId xmlns:p14="http://schemas.microsoft.com/office/powerpoint/2010/main" val="2592496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p:spPr>
        <p:txBody>
          <a:bodyPr/>
          <a:lstStyle>
            <a:lvl1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1pPr>
            <a:lvl2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2pPr>
            <a:lvl3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3pPr>
            <a:lvl4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4pPr>
            <a:lvl5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9pPr>
          </a:lstStyle>
          <a:p>
            <a:pPr eaLnBrk="1" hangingPunct="1"/>
            <a:fld id="{CEC634D4-4332-4530-B550-D954C4FC7BAC}" type="slidenum">
              <a:rPr lang="en-GB" altLang="en-US">
                <a:solidFill>
                  <a:srgbClr val="000000"/>
                </a:solidFill>
              </a:rPr>
              <a:pPr eaLnBrk="1" hangingPunct="1"/>
              <a:t>1</a:t>
            </a:fld>
            <a:endParaRPr lang="en-GB" altLang="en-US">
              <a:solidFill>
                <a:srgbClr val="000000"/>
              </a:solidFill>
            </a:endParaRPr>
          </a:p>
        </p:txBody>
      </p:sp>
      <p:sp>
        <p:nvSpPr>
          <p:cNvPr id="93187" name="Rectangle 1"/>
          <p:cNvSpPr>
            <a:spLocks noChangeArrowheads="1" noTextEdit="1"/>
          </p:cNvSpPr>
          <p:nvPr>
            <p:ph type="sldImg"/>
          </p:nvPr>
        </p:nvSpPr>
        <p:spPr>
          <a:xfrm>
            <a:off x="1141413" y="685800"/>
            <a:ext cx="4575175" cy="34305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Rectangle 2"/>
          <p:cNvSpPr>
            <a:spLocks noChangeArrowheads="1"/>
          </p:cNvSpPr>
          <p:nvPr>
            <p:ph type="body" idx="1"/>
          </p:nvPr>
        </p:nvSpPr>
        <p:spPr>
          <a:xfrm>
            <a:off x="687082" y="4342665"/>
            <a:ext cx="5483837" cy="42088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p:spPr>
        <p:txBody>
          <a:bodyPr/>
          <a:lstStyle>
            <a:lvl1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1pPr>
            <a:lvl2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2pPr>
            <a:lvl3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3pPr>
            <a:lvl4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4pPr>
            <a:lvl5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9pPr>
          </a:lstStyle>
          <a:p>
            <a:pPr eaLnBrk="1" hangingPunct="1"/>
            <a:fld id="{B402569A-95EB-4F6C-A37F-BE671A49BAA8}" type="slidenum">
              <a:rPr lang="en-GB" altLang="en-US">
                <a:solidFill>
                  <a:srgbClr val="000000"/>
                </a:solidFill>
              </a:rPr>
              <a:pPr eaLnBrk="1" hangingPunct="1"/>
              <a:t>2</a:t>
            </a:fld>
            <a:endParaRPr lang="en-GB" altLang="en-US">
              <a:solidFill>
                <a:srgbClr val="000000"/>
              </a:solidFill>
            </a:endParaRPr>
          </a:p>
        </p:txBody>
      </p:sp>
      <p:sp>
        <p:nvSpPr>
          <p:cNvPr id="94211" name="Rectangle 1"/>
          <p:cNvSpPr>
            <a:spLocks noChangeArrowheads="1" noTextEdit="1"/>
          </p:cNvSpPr>
          <p:nvPr>
            <p:ph type="sldImg"/>
          </p:nvPr>
        </p:nvSpPr>
        <p:spPr>
          <a:xfrm>
            <a:off x="1141413" y="685800"/>
            <a:ext cx="4575175" cy="34305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2" name="Rectangle 2"/>
          <p:cNvSpPr>
            <a:spLocks noChangeArrowheads="1"/>
          </p:cNvSpPr>
          <p:nvPr>
            <p:ph type="body" idx="1"/>
          </p:nvPr>
        </p:nvSpPr>
        <p:spPr>
          <a:xfrm>
            <a:off x="687082" y="4342665"/>
            <a:ext cx="5483837" cy="42088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p:nvPr>
        </p:nvSpPr>
        <p:spPr>
          <a:noFill/>
        </p:spPr>
        <p:txBody>
          <a:bodyPr/>
          <a:lstStyle>
            <a:lvl1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1pPr>
            <a:lvl2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2pPr>
            <a:lvl3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3pPr>
            <a:lvl4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4pPr>
            <a:lvl5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9pPr>
          </a:lstStyle>
          <a:p>
            <a:pPr eaLnBrk="1" hangingPunct="1"/>
            <a:fld id="{11EEE253-97BE-49D9-8AB7-01CF0D4DCF9A}" type="slidenum">
              <a:rPr lang="en-GB" altLang="en-US">
                <a:solidFill>
                  <a:srgbClr val="000000"/>
                </a:solidFill>
              </a:rPr>
              <a:pPr eaLnBrk="1" hangingPunct="1"/>
              <a:t>3</a:t>
            </a:fld>
            <a:endParaRPr lang="en-GB" altLang="en-US">
              <a:solidFill>
                <a:srgbClr val="000000"/>
              </a:solidFill>
            </a:endParaRPr>
          </a:p>
        </p:txBody>
      </p:sp>
      <p:sp>
        <p:nvSpPr>
          <p:cNvPr id="95235" name="Rectangle 1"/>
          <p:cNvSpPr>
            <a:spLocks noChangeArrowheads="1" noTextEdit="1"/>
          </p:cNvSpPr>
          <p:nvPr>
            <p:ph type="sldImg"/>
          </p:nvPr>
        </p:nvSpPr>
        <p:spPr>
          <a:xfrm>
            <a:off x="1141413" y="685800"/>
            <a:ext cx="4575175" cy="34305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Rectangle 2"/>
          <p:cNvSpPr>
            <a:spLocks noChangeArrowheads="1"/>
          </p:cNvSpPr>
          <p:nvPr>
            <p:ph type="body" idx="1"/>
          </p:nvPr>
        </p:nvSpPr>
        <p:spPr>
          <a:xfrm>
            <a:off x="687082" y="4342665"/>
            <a:ext cx="5483837" cy="42088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p:spPr>
        <p:txBody>
          <a:bodyPr/>
          <a:lstStyle>
            <a:lvl1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1pPr>
            <a:lvl2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2pPr>
            <a:lvl3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3pPr>
            <a:lvl4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4pPr>
            <a:lvl5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9pPr>
          </a:lstStyle>
          <a:p>
            <a:pPr eaLnBrk="1" hangingPunct="1"/>
            <a:fld id="{E0F02CB9-8D1A-4A0B-8BD5-F43C1254C984}" type="slidenum">
              <a:rPr lang="en-GB" altLang="en-US">
                <a:solidFill>
                  <a:srgbClr val="000000"/>
                </a:solidFill>
              </a:rPr>
              <a:pPr eaLnBrk="1" hangingPunct="1"/>
              <a:t>12</a:t>
            </a:fld>
            <a:endParaRPr lang="en-GB" altLang="en-US">
              <a:solidFill>
                <a:srgbClr val="000000"/>
              </a:solidFill>
            </a:endParaRPr>
          </a:p>
        </p:txBody>
      </p:sp>
      <p:sp>
        <p:nvSpPr>
          <p:cNvPr id="96259" name="Rectangle 1"/>
          <p:cNvSpPr>
            <a:spLocks noChangeArrowheads="1" noTextEdit="1"/>
          </p:cNvSpPr>
          <p:nvPr>
            <p:ph type="sldImg"/>
          </p:nvPr>
        </p:nvSpPr>
        <p:spPr>
          <a:xfrm>
            <a:off x="1141413" y="685800"/>
            <a:ext cx="4575175" cy="34305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Rectangle 2"/>
          <p:cNvSpPr>
            <a:spLocks noChangeArrowheads="1"/>
          </p:cNvSpPr>
          <p:nvPr>
            <p:ph type="body" idx="1"/>
          </p:nvPr>
        </p:nvSpPr>
        <p:spPr>
          <a:xfrm>
            <a:off x="687082" y="4342665"/>
            <a:ext cx="5483837" cy="42088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p:nvPr>
        </p:nvSpPr>
        <p:spPr>
          <a:noFill/>
        </p:spPr>
        <p:txBody>
          <a:bodyPr/>
          <a:lstStyle>
            <a:lvl1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1pPr>
            <a:lvl2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2pPr>
            <a:lvl3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3pPr>
            <a:lvl4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4pPr>
            <a:lvl5pPr eaLnBrk="0" hangingPunc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46150" algn="l"/>
                <a:tab pos="1893888" algn="l"/>
                <a:tab pos="2843213" algn="l"/>
                <a:tab pos="3790950" algn="l"/>
                <a:tab pos="4740275" algn="l"/>
                <a:tab pos="5688013" algn="l"/>
                <a:tab pos="6637338" algn="l"/>
                <a:tab pos="7583488" algn="l"/>
                <a:tab pos="8532813" algn="l"/>
                <a:tab pos="9480550" algn="l"/>
                <a:tab pos="10429875" algn="l"/>
              </a:tabLst>
              <a:defRPr>
                <a:solidFill>
                  <a:schemeClr val="bg1"/>
                </a:solidFill>
                <a:latin typeface="Arial" pitchFamily="34" charset="0"/>
                <a:cs typeface="Arial" pitchFamily="34" charset="0"/>
              </a:defRPr>
            </a:lvl9pPr>
          </a:lstStyle>
          <a:p>
            <a:pPr eaLnBrk="1" hangingPunct="1"/>
            <a:fld id="{F590F4B4-2D44-4963-B364-692DF6C9644C}" type="slidenum">
              <a:rPr lang="en-GB" altLang="en-US">
                <a:solidFill>
                  <a:srgbClr val="000000"/>
                </a:solidFill>
              </a:rPr>
              <a:pPr eaLnBrk="1" hangingPunct="1"/>
              <a:t>13</a:t>
            </a:fld>
            <a:endParaRPr lang="en-GB" altLang="en-US">
              <a:solidFill>
                <a:srgbClr val="000000"/>
              </a:solidFill>
            </a:endParaRPr>
          </a:p>
        </p:txBody>
      </p:sp>
      <p:sp>
        <p:nvSpPr>
          <p:cNvPr id="97283" name="Rectangle 1"/>
          <p:cNvSpPr>
            <a:spLocks noChangeArrowheads="1" noTextEdit="1"/>
          </p:cNvSpPr>
          <p:nvPr>
            <p:ph type="sldImg"/>
          </p:nvPr>
        </p:nvSpPr>
        <p:spPr>
          <a:xfrm>
            <a:off x="1141413" y="685800"/>
            <a:ext cx="4575175" cy="34305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Rectangle 2"/>
          <p:cNvSpPr>
            <a:spLocks noChangeArrowheads="1"/>
          </p:cNvSpPr>
          <p:nvPr>
            <p:ph type="body" idx="1"/>
          </p:nvPr>
        </p:nvSpPr>
        <p:spPr>
          <a:xfrm>
            <a:off x="687082" y="4342665"/>
            <a:ext cx="5483837" cy="42088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8A610D5D-192B-44AE-A98F-DF1AE1B79394}" type="slidenum">
              <a:rPr lang="en-GB"/>
              <a:pPr>
                <a:defRPr/>
              </a:pPr>
              <a:t>‹#›</a:t>
            </a:fld>
            <a:endParaRPr lang="en-GB"/>
          </a:p>
        </p:txBody>
      </p:sp>
    </p:spTree>
    <p:extLst>
      <p:ext uri="{BB962C8B-B14F-4D97-AF65-F5344CB8AC3E}">
        <p14:creationId xmlns:p14="http://schemas.microsoft.com/office/powerpoint/2010/main" val="253332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D592B753-9164-4BEE-A50D-DDA8B5373593}" type="slidenum">
              <a:rPr lang="en-GB"/>
              <a:pPr>
                <a:defRPr/>
              </a:pPr>
              <a:t>‹#›</a:t>
            </a:fld>
            <a:endParaRPr lang="en-GB"/>
          </a:p>
        </p:txBody>
      </p:sp>
    </p:spTree>
    <p:extLst>
      <p:ext uri="{BB962C8B-B14F-4D97-AF65-F5344CB8AC3E}">
        <p14:creationId xmlns:p14="http://schemas.microsoft.com/office/powerpoint/2010/main" val="409665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6EF77AFB-0103-49BB-A751-3C67C8194F08}" type="slidenum">
              <a:rPr lang="en-GB"/>
              <a:pPr>
                <a:defRPr/>
              </a:pPr>
              <a:t>‹#›</a:t>
            </a:fld>
            <a:endParaRPr lang="en-GB"/>
          </a:p>
        </p:txBody>
      </p:sp>
    </p:spTree>
    <p:extLst>
      <p:ext uri="{BB962C8B-B14F-4D97-AF65-F5344CB8AC3E}">
        <p14:creationId xmlns:p14="http://schemas.microsoft.com/office/powerpoint/2010/main" val="74757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8013" cy="4524375"/>
          </a:xfrm>
        </p:spPr>
        <p:txBody>
          <a:bodyPr/>
          <a:lstStyle/>
          <a:p>
            <a:pPr lvl="0"/>
            <a:endParaRPr lang="en-GB"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A3CF62F4-784F-4777-9A71-89D3835CF7A1}" type="slidenum">
              <a:rPr lang="en-GB"/>
              <a:pPr>
                <a:defRPr/>
              </a:pPr>
              <a:t>‹#›</a:t>
            </a:fld>
            <a:endParaRPr lang="en-GB"/>
          </a:p>
        </p:txBody>
      </p:sp>
    </p:spTree>
    <p:extLst>
      <p:ext uri="{BB962C8B-B14F-4D97-AF65-F5344CB8AC3E}">
        <p14:creationId xmlns:p14="http://schemas.microsoft.com/office/powerpoint/2010/main" val="155088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5"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cs typeface="Arial" charset="0"/>
              </a:defRPr>
            </a:lvl1pPr>
          </a:lstStyle>
          <a:p>
            <a:pPr>
              <a:defRPr/>
            </a:pPr>
            <a:fld id="{A92C9391-3E6C-44F6-BFA3-062D4B577460}" type="slidenum">
              <a:rPr lang="en-AU"/>
              <a:pPr>
                <a:defRPr/>
              </a:pPr>
              <a:t>‹#›</a:t>
            </a:fld>
            <a:endParaRPr lang="en-AU"/>
          </a:p>
        </p:txBody>
      </p:sp>
    </p:spTree>
    <p:extLst>
      <p:ext uri="{BB962C8B-B14F-4D97-AF65-F5344CB8AC3E}">
        <p14:creationId xmlns:p14="http://schemas.microsoft.com/office/powerpoint/2010/main" val="1952508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5"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cs typeface="Arial" charset="0"/>
              </a:defRPr>
            </a:lvl1pPr>
          </a:lstStyle>
          <a:p>
            <a:pPr>
              <a:defRPr/>
            </a:pPr>
            <a:fld id="{DB1A4C71-E49E-4589-A566-414657C2F69A}" type="slidenum">
              <a:rPr lang="en-AU"/>
              <a:pPr>
                <a:defRPr/>
              </a:pPr>
              <a:t>‹#›</a:t>
            </a:fld>
            <a:endParaRPr lang="en-AU"/>
          </a:p>
        </p:txBody>
      </p:sp>
    </p:spTree>
    <p:extLst>
      <p:ext uri="{BB962C8B-B14F-4D97-AF65-F5344CB8AC3E}">
        <p14:creationId xmlns:p14="http://schemas.microsoft.com/office/powerpoint/2010/main" val="1126400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5"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cs typeface="Arial" charset="0"/>
              </a:defRPr>
            </a:lvl1pPr>
          </a:lstStyle>
          <a:p>
            <a:pPr>
              <a:defRPr/>
            </a:pPr>
            <a:fld id="{54EBE2E5-05EA-4CE4-A854-D5672A383E9D}" type="slidenum">
              <a:rPr lang="en-AU"/>
              <a:pPr>
                <a:defRPr/>
              </a:pPr>
              <a:t>‹#›</a:t>
            </a:fld>
            <a:endParaRPr lang="en-AU"/>
          </a:p>
        </p:txBody>
      </p:sp>
    </p:spTree>
    <p:extLst>
      <p:ext uri="{BB962C8B-B14F-4D97-AF65-F5344CB8AC3E}">
        <p14:creationId xmlns:p14="http://schemas.microsoft.com/office/powerpoint/2010/main" val="2775206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6" name="Footer Placeholder 5"/>
          <p:cNvSpPr>
            <a:spLocks noGrp="1"/>
          </p:cNvSpPr>
          <p:nvPr>
            <p:ph type="ftr" sz="quarter" idx="11"/>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defTabSz="449263">
              <a:buClr>
                <a:srgbClr val="000000"/>
              </a:buClr>
              <a:buSzPct val="100000"/>
              <a:buFont typeface="Times New Roman" pitchFamily="18" charset="0"/>
              <a:buNone/>
              <a:defRPr>
                <a:cs typeface="Arial" charset="0"/>
              </a:defRPr>
            </a:lvl1pPr>
          </a:lstStyle>
          <a:p>
            <a:pPr>
              <a:defRPr/>
            </a:pPr>
            <a:fld id="{8AC6479D-226C-4594-9D17-19D0314E4B57}" type="slidenum">
              <a:rPr lang="en-AU"/>
              <a:pPr>
                <a:defRPr/>
              </a:pPr>
              <a:t>‹#›</a:t>
            </a:fld>
            <a:endParaRPr lang="en-AU"/>
          </a:p>
        </p:txBody>
      </p:sp>
    </p:spTree>
    <p:extLst>
      <p:ext uri="{BB962C8B-B14F-4D97-AF65-F5344CB8AC3E}">
        <p14:creationId xmlns:p14="http://schemas.microsoft.com/office/powerpoint/2010/main" val="3955326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8" name="Footer Placeholder 7"/>
          <p:cNvSpPr>
            <a:spLocks noGrp="1"/>
          </p:cNvSpPr>
          <p:nvPr>
            <p:ph type="ftr" sz="quarter" idx="11"/>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9" name="Slide Number Placeholder 8"/>
          <p:cNvSpPr>
            <a:spLocks noGrp="1"/>
          </p:cNvSpPr>
          <p:nvPr>
            <p:ph type="sldNum" sz="quarter" idx="12"/>
          </p:nvPr>
        </p:nvSpPr>
        <p:spPr/>
        <p:txBody>
          <a:bodyPr/>
          <a:lstStyle>
            <a:lvl1pPr defTabSz="449263">
              <a:buClr>
                <a:srgbClr val="000000"/>
              </a:buClr>
              <a:buSzPct val="100000"/>
              <a:buFont typeface="Times New Roman" pitchFamily="18" charset="0"/>
              <a:buNone/>
              <a:defRPr>
                <a:cs typeface="Arial" charset="0"/>
              </a:defRPr>
            </a:lvl1pPr>
          </a:lstStyle>
          <a:p>
            <a:pPr>
              <a:defRPr/>
            </a:pPr>
            <a:fld id="{F6B4E1F4-6626-41C3-B086-22283DBB3270}" type="slidenum">
              <a:rPr lang="en-AU"/>
              <a:pPr>
                <a:defRPr/>
              </a:pPr>
              <a:t>‹#›</a:t>
            </a:fld>
            <a:endParaRPr lang="en-AU"/>
          </a:p>
        </p:txBody>
      </p:sp>
    </p:spTree>
    <p:extLst>
      <p:ext uri="{BB962C8B-B14F-4D97-AF65-F5344CB8AC3E}">
        <p14:creationId xmlns:p14="http://schemas.microsoft.com/office/powerpoint/2010/main" val="1258214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4" name="Footer Placeholder 3"/>
          <p:cNvSpPr>
            <a:spLocks noGrp="1"/>
          </p:cNvSpPr>
          <p:nvPr>
            <p:ph type="ftr" sz="quarter" idx="11"/>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5" name="Slide Number Placeholder 4"/>
          <p:cNvSpPr>
            <a:spLocks noGrp="1"/>
          </p:cNvSpPr>
          <p:nvPr>
            <p:ph type="sldNum" sz="quarter" idx="12"/>
          </p:nvPr>
        </p:nvSpPr>
        <p:spPr/>
        <p:txBody>
          <a:bodyPr/>
          <a:lstStyle>
            <a:lvl1pPr defTabSz="449263">
              <a:buClr>
                <a:srgbClr val="000000"/>
              </a:buClr>
              <a:buSzPct val="100000"/>
              <a:buFont typeface="Times New Roman" pitchFamily="18" charset="0"/>
              <a:buNone/>
              <a:defRPr>
                <a:cs typeface="Arial" charset="0"/>
              </a:defRPr>
            </a:lvl1pPr>
          </a:lstStyle>
          <a:p>
            <a:pPr>
              <a:defRPr/>
            </a:pPr>
            <a:fld id="{17B9B523-5763-4D4C-A7CC-E1B266A69538}" type="slidenum">
              <a:rPr lang="en-AU"/>
              <a:pPr>
                <a:defRPr/>
              </a:pPr>
              <a:t>‹#›</a:t>
            </a:fld>
            <a:endParaRPr lang="en-AU"/>
          </a:p>
        </p:txBody>
      </p:sp>
    </p:spTree>
    <p:extLst>
      <p:ext uri="{BB962C8B-B14F-4D97-AF65-F5344CB8AC3E}">
        <p14:creationId xmlns:p14="http://schemas.microsoft.com/office/powerpoint/2010/main" val="2404592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3" name="Footer Placeholder 2"/>
          <p:cNvSpPr>
            <a:spLocks noGrp="1"/>
          </p:cNvSpPr>
          <p:nvPr>
            <p:ph type="ftr" sz="quarter" idx="11"/>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4" name="Slide Number Placeholder 3"/>
          <p:cNvSpPr>
            <a:spLocks noGrp="1"/>
          </p:cNvSpPr>
          <p:nvPr>
            <p:ph type="sldNum" sz="quarter" idx="12"/>
          </p:nvPr>
        </p:nvSpPr>
        <p:spPr/>
        <p:txBody>
          <a:bodyPr/>
          <a:lstStyle>
            <a:lvl1pPr defTabSz="449263">
              <a:buClr>
                <a:srgbClr val="000000"/>
              </a:buClr>
              <a:buSzPct val="100000"/>
              <a:buFont typeface="Times New Roman" pitchFamily="18" charset="0"/>
              <a:buNone/>
              <a:defRPr>
                <a:cs typeface="Arial" charset="0"/>
              </a:defRPr>
            </a:lvl1pPr>
          </a:lstStyle>
          <a:p>
            <a:pPr>
              <a:defRPr/>
            </a:pPr>
            <a:fld id="{2B7F21D5-9C40-4A33-A9E7-469080F0C357}" type="slidenum">
              <a:rPr lang="en-AU"/>
              <a:pPr>
                <a:defRPr/>
              </a:pPr>
              <a:t>‹#›</a:t>
            </a:fld>
            <a:endParaRPr lang="en-AU"/>
          </a:p>
        </p:txBody>
      </p:sp>
    </p:spTree>
    <p:extLst>
      <p:ext uri="{BB962C8B-B14F-4D97-AF65-F5344CB8AC3E}">
        <p14:creationId xmlns:p14="http://schemas.microsoft.com/office/powerpoint/2010/main" val="184286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72FE4BD5-6D3A-497E-BABF-DF05BF19D573}" type="slidenum">
              <a:rPr lang="en-GB"/>
              <a:pPr>
                <a:defRPr/>
              </a:pPr>
              <a:t>‹#›</a:t>
            </a:fld>
            <a:endParaRPr lang="en-GB"/>
          </a:p>
        </p:txBody>
      </p:sp>
    </p:spTree>
    <p:extLst>
      <p:ext uri="{BB962C8B-B14F-4D97-AF65-F5344CB8AC3E}">
        <p14:creationId xmlns:p14="http://schemas.microsoft.com/office/powerpoint/2010/main" val="2068520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6" name="Footer Placeholder 5"/>
          <p:cNvSpPr>
            <a:spLocks noGrp="1"/>
          </p:cNvSpPr>
          <p:nvPr>
            <p:ph type="ftr" sz="quarter" idx="11"/>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defTabSz="449263">
              <a:buClr>
                <a:srgbClr val="000000"/>
              </a:buClr>
              <a:buSzPct val="100000"/>
              <a:buFont typeface="Times New Roman" pitchFamily="18" charset="0"/>
              <a:buNone/>
              <a:defRPr>
                <a:cs typeface="Arial" charset="0"/>
              </a:defRPr>
            </a:lvl1pPr>
          </a:lstStyle>
          <a:p>
            <a:pPr>
              <a:defRPr/>
            </a:pPr>
            <a:fld id="{1CFF3080-92FE-4C0A-8180-EF799FAEEA60}" type="slidenum">
              <a:rPr lang="en-AU"/>
              <a:pPr>
                <a:defRPr/>
              </a:pPr>
              <a:t>‹#›</a:t>
            </a:fld>
            <a:endParaRPr lang="en-AU"/>
          </a:p>
        </p:txBody>
      </p:sp>
    </p:spTree>
    <p:extLst>
      <p:ext uri="{BB962C8B-B14F-4D97-AF65-F5344CB8AC3E}">
        <p14:creationId xmlns:p14="http://schemas.microsoft.com/office/powerpoint/2010/main" val="192224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6" name="Footer Placeholder 5"/>
          <p:cNvSpPr>
            <a:spLocks noGrp="1"/>
          </p:cNvSpPr>
          <p:nvPr>
            <p:ph type="ftr" sz="quarter" idx="11"/>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defTabSz="449263">
              <a:buClr>
                <a:srgbClr val="000000"/>
              </a:buClr>
              <a:buSzPct val="100000"/>
              <a:buFont typeface="Times New Roman" pitchFamily="18" charset="0"/>
              <a:buNone/>
              <a:defRPr>
                <a:cs typeface="Arial" charset="0"/>
              </a:defRPr>
            </a:lvl1pPr>
          </a:lstStyle>
          <a:p>
            <a:pPr>
              <a:defRPr/>
            </a:pPr>
            <a:fld id="{4A41B80D-12D9-4E0B-AE12-F6ABD0A48AD2}" type="slidenum">
              <a:rPr lang="en-AU"/>
              <a:pPr>
                <a:defRPr/>
              </a:pPr>
              <a:t>‹#›</a:t>
            </a:fld>
            <a:endParaRPr lang="en-AU"/>
          </a:p>
        </p:txBody>
      </p:sp>
    </p:spTree>
    <p:extLst>
      <p:ext uri="{BB962C8B-B14F-4D97-AF65-F5344CB8AC3E}">
        <p14:creationId xmlns:p14="http://schemas.microsoft.com/office/powerpoint/2010/main" val="3140042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5"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cs typeface="Arial" charset="0"/>
              </a:defRPr>
            </a:lvl1pPr>
          </a:lstStyle>
          <a:p>
            <a:pPr>
              <a:defRPr/>
            </a:pPr>
            <a:fld id="{D0F63CB6-63B8-4338-AA79-33A752A4FF03}" type="slidenum">
              <a:rPr lang="en-AU"/>
              <a:pPr>
                <a:defRPr/>
              </a:pPr>
              <a:t>‹#›</a:t>
            </a:fld>
            <a:endParaRPr lang="en-AU"/>
          </a:p>
        </p:txBody>
      </p:sp>
    </p:spTree>
    <p:extLst>
      <p:ext uri="{BB962C8B-B14F-4D97-AF65-F5344CB8AC3E}">
        <p14:creationId xmlns:p14="http://schemas.microsoft.com/office/powerpoint/2010/main" val="3233196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5"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cs typeface="Arial" charset="0"/>
              </a:defRPr>
            </a:lvl1pPr>
          </a:lstStyle>
          <a:p>
            <a:pPr>
              <a:defRPr/>
            </a:pPr>
            <a:fld id="{64CF7E47-A4FD-4293-8847-9DDBD5FF91B2}" type="slidenum">
              <a:rPr lang="en-AU"/>
              <a:pPr>
                <a:defRPr/>
              </a:pPr>
              <a:t>‹#›</a:t>
            </a:fld>
            <a:endParaRPr lang="en-AU"/>
          </a:p>
        </p:txBody>
      </p:sp>
    </p:spTree>
    <p:extLst>
      <p:ext uri="{BB962C8B-B14F-4D97-AF65-F5344CB8AC3E}">
        <p14:creationId xmlns:p14="http://schemas.microsoft.com/office/powerpoint/2010/main" val="1235603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4" name="Footer Placeholder 3"/>
          <p:cNvSpPr>
            <a:spLocks noGrp="1"/>
          </p:cNvSpPr>
          <p:nvPr>
            <p:ph type="ftr" sz="quarter" idx="11"/>
          </p:nvPr>
        </p:nvSpPr>
        <p:spPr/>
        <p:txBody>
          <a:bodyPr/>
          <a:lstStyle>
            <a:lvl1pPr defTabSz="449263">
              <a:buClr>
                <a:srgbClr val="000000"/>
              </a:buClr>
              <a:buSzPct val="100000"/>
              <a:buFont typeface="Times New Roman" pitchFamily="18" charset="0"/>
              <a:buNone/>
              <a:defRPr>
                <a:cs typeface="Arial" charset="0"/>
              </a:defRPr>
            </a:lvl1pPr>
          </a:lstStyle>
          <a:p>
            <a:pPr>
              <a:defRPr/>
            </a:pPr>
            <a:endParaRPr lang="en-AU"/>
          </a:p>
        </p:txBody>
      </p:sp>
      <p:sp>
        <p:nvSpPr>
          <p:cNvPr id="5" name="Slide Number Placeholder 4"/>
          <p:cNvSpPr>
            <a:spLocks noGrp="1"/>
          </p:cNvSpPr>
          <p:nvPr>
            <p:ph type="sldNum" sz="quarter" idx="12"/>
          </p:nvPr>
        </p:nvSpPr>
        <p:spPr/>
        <p:txBody>
          <a:bodyPr/>
          <a:lstStyle>
            <a:lvl1pPr defTabSz="449263">
              <a:buClr>
                <a:srgbClr val="000000"/>
              </a:buClr>
              <a:buSzPct val="100000"/>
              <a:buFont typeface="Times New Roman" pitchFamily="18" charset="0"/>
              <a:buNone/>
              <a:defRPr>
                <a:cs typeface="Arial" charset="0"/>
              </a:defRPr>
            </a:lvl1pPr>
          </a:lstStyle>
          <a:p>
            <a:pPr>
              <a:defRPr/>
            </a:pPr>
            <a:fld id="{AF6F720E-4DDE-4221-BC03-2B2BB3FEF61A}" type="slidenum">
              <a:rPr lang="en-AU"/>
              <a:pPr>
                <a:defRPr/>
              </a:pPr>
              <a:t>‹#›</a:t>
            </a:fld>
            <a:endParaRPr lang="en-AU"/>
          </a:p>
        </p:txBody>
      </p:sp>
    </p:spTree>
    <p:extLst>
      <p:ext uri="{BB962C8B-B14F-4D97-AF65-F5344CB8AC3E}">
        <p14:creationId xmlns:p14="http://schemas.microsoft.com/office/powerpoint/2010/main" val="82750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1FE980F2-9FE0-4C4B-9794-9CE719315526}" type="slidenum">
              <a:rPr lang="en-GB"/>
              <a:pPr>
                <a:defRPr/>
              </a:pPr>
              <a:t>‹#›</a:t>
            </a:fld>
            <a:endParaRPr lang="en-GB"/>
          </a:p>
        </p:txBody>
      </p:sp>
    </p:spTree>
    <p:extLst>
      <p:ext uri="{BB962C8B-B14F-4D97-AF65-F5344CB8AC3E}">
        <p14:creationId xmlns:p14="http://schemas.microsoft.com/office/powerpoint/2010/main" val="42828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3024DBB9-CDC5-4968-8381-1275568549C8}" type="slidenum">
              <a:rPr lang="en-GB"/>
              <a:pPr>
                <a:defRPr/>
              </a:pPr>
              <a:t>‹#›</a:t>
            </a:fld>
            <a:endParaRPr lang="en-GB"/>
          </a:p>
        </p:txBody>
      </p:sp>
    </p:spTree>
    <p:extLst>
      <p:ext uri="{BB962C8B-B14F-4D97-AF65-F5344CB8AC3E}">
        <p14:creationId xmlns:p14="http://schemas.microsoft.com/office/powerpoint/2010/main" val="166518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9C035FD1-5D58-4541-ADAD-0DDA31E883EF}" type="slidenum">
              <a:rPr lang="en-GB"/>
              <a:pPr>
                <a:defRPr/>
              </a:pPr>
              <a:t>‹#›</a:t>
            </a:fld>
            <a:endParaRPr lang="en-GB"/>
          </a:p>
        </p:txBody>
      </p:sp>
    </p:spTree>
    <p:extLst>
      <p:ext uri="{BB962C8B-B14F-4D97-AF65-F5344CB8AC3E}">
        <p14:creationId xmlns:p14="http://schemas.microsoft.com/office/powerpoint/2010/main" val="199303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8DE1870E-404D-4833-8328-74D57608E7D1}" type="slidenum">
              <a:rPr lang="en-GB"/>
              <a:pPr>
                <a:defRPr/>
              </a:pPr>
              <a:t>‹#›</a:t>
            </a:fld>
            <a:endParaRPr lang="en-GB"/>
          </a:p>
        </p:txBody>
      </p:sp>
    </p:spTree>
    <p:extLst>
      <p:ext uri="{BB962C8B-B14F-4D97-AF65-F5344CB8AC3E}">
        <p14:creationId xmlns:p14="http://schemas.microsoft.com/office/powerpoint/2010/main" val="254365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37EECC01-FF6D-41F2-B976-7BD3EF45540F}" type="slidenum">
              <a:rPr lang="en-GB"/>
              <a:pPr>
                <a:defRPr/>
              </a:pPr>
              <a:t>‹#›</a:t>
            </a:fld>
            <a:endParaRPr lang="en-GB"/>
          </a:p>
        </p:txBody>
      </p:sp>
    </p:spTree>
    <p:extLst>
      <p:ext uri="{BB962C8B-B14F-4D97-AF65-F5344CB8AC3E}">
        <p14:creationId xmlns:p14="http://schemas.microsoft.com/office/powerpoint/2010/main" val="385258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FDE1CBC3-A47A-4C22-8E67-CC2546CD6335}" type="slidenum">
              <a:rPr lang="en-GB"/>
              <a:pPr>
                <a:defRPr/>
              </a:pPr>
              <a:t>‹#›</a:t>
            </a:fld>
            <a:endParaRPr lang="en-GB"/>
          </a:p>
        </p:txBody>
      </p:sp>
    </p:spTree>
    <p:extLst>
      <p:ext uri="{BB962C8B-B14F-4D97-AF65-F5344CB8AC3E}">
        <p14:creationId xmlns:p14="http://schemas.microsoft.com/office/powerpoint/2010/main" val="26632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5DCF402A-173C-4F92-B19D-68E8CEF54352}" type="slidenum">
              <a:rPr lang="en-GB"/>
              <a:pPr>
                <a:defRPr/>
              </a:pPr>
              <a:t>‹#›</a:t>
            </a:fld>
            <a:endParaRPr lang="en-GB"/>
          </a:p>
        </p:txBody>
      </p:sp>
    </p:spTree>
    <p:extLst>
      <p:ext uri="{BB962C8B-B14F-4D97-AF65-F5344CB8AC3E}">
        <p14:creationId xmlns:p14="http://schemas.microsoft.com/office/powerpoint/2010/main" val="402818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charset="0"/>
              </a:defRPr>
            </a:lvl1pPr>
          </a:lstStyle>
          <a:p>
            <a:pPr defTabSz="449263" fontAlgn="base">
              <a:spcBef>
                <a:spcPct val="0"/>
              </a:spcBef>
              <a:spcAft>
                <a:spcPct val="0"/>
              </a:spcAft>
              <a:buClr>
                <a:srgbClr val="000000"/>
              </a:buClr>
              <a:buSzPct val="100000"/>
              <a:defRPr/>
            </a:pPr>
            <a:endParaRPr lang="en-GB"/>
          </a:p>
        </p:txBody>
      </p:sp>
      <p:sp>
        <p:nvSpPr>
          <p:cNvPr id="1028" name="Rectangle 4"/>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charset="0"/>
              </a:defRPr>
            </a:lvl1pPr>
          </a:lstStyle>
          <a:p>
            <a:pPr defTabSz="449263" fontAlgn="base">
              <a:spcBef>
                <a:spcPct val="0"/>
              </a:spcBef>
              <a:spcAft>
                <a:spcPct val="0"/>
              </a:spcAft>
              <a:buClr>
                <a:srgbClr val="000000"/>
              </a:buClr>
              <a:buSzPct val="100000"/>
              <a:defRPr/>
            </a:pPr>
            <a:endParaRPr lang="en-GB"/>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charset="0"/>
              </a:defRPr>
            </a:lvl1pPr>
          </a:lstStyle>
          <a:p>
            <a:pPr defTabSz="449263" fontAlgn="base">
              <a:spcBef>
                <a:spcPct val="0"/>
              </a:spcBef>
              <a:spcAft>
                <a:spcPct val="0"/>
              </a:spcAft>
              <a:buClr>
                <a:srgbClr val="000000"/>
              </a:buClr>
              <a:buSzPct val="100000"/>
              <a:defRPr/>
            </a:pPr>
            <a:fld id="{FD0BB448-CC7C-4C6F-8DF2-47D95BEC6E44}" type="slidenum">
              <a:rPr lang="en-GB"/>
              <a:pPr defTabSz="449263" fontAlgn="base">
                <a:spcBef>
                  <a:spcPct val="0"/>
                </a:spcBef>
                <a:spcAft>
                  <a:spcPct val="0"/>
                </a:spcAft>
                <a:buClr>
                  <a:srgbClr val="000000"/>
                </a:buClr>
                <a:buSzPct val="100000"/>
                <a:defRPr/>
              </a:pPr>
              <a:t>‹#›</a:t>
            </a:fld>
            <a:endParaRPr lang="en-GB"/>
          </a:p>
        </p:txBody>
      </p:sp>
    </p:spTree>
    <p:extLst>
      <p:ext uri="{BB962C8B-B14F-4D97-AF65-F5344CB8AC3E}">
        <p14:creationId xmlns:p14="http://schemas.microsoft.com/office/powerpoint/2010/main" val="2049693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buClrTx/>
              <a:buSzTx/>
              <a:buFontTx/>
              <a:buNone/>
              <a:defRPr sz="1400">
                <a:solidFill>
                  <a:srgbClr val="000000"/>
                </a:solidFill>
                <a:latin typeface="Arial" charset="0"/>
                <a:cs typeface="+mn-cs"/>
              </a:defRPr>
            </a:lvl1pPr>
          </a:lstStyle>
          <a:p>
            <a:pPr fontAlgn="base">
              <a:spcBef>
                <a:spcPct val="0"/>
              </a:spcBef>
              <a:spcAft>
                <a:spcPct val="0"/>
              </a:spcAft>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buClrTx/>
              <a:buSzTx/>
              <a:buFontTx/>
              <a:buNone/>
              <a:defRPr sz="1400">
                <a:solidFill>
                  <a:srgbClr val="000000"/>
                </a:solidFill>
                <a:latin typeface="Arial" charset="0"/>
                <a:cs typeface="+mn-cs"/>
              </a:defRPr>
            </a:lvl1pPr>
          </a:lstStyle>
          <a:p>
            <a:pPr fontAlgn="base">
              <a:spcBef>
                <a:spcPct val="0"/>
              </a:spcBef>
              <a:spcAft>
                <a:spcPct val="0"/>
              </a:spcAft>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buClrTx/>
              <a:buSzTx/>
              <a:buFontTx/>
              <a:buNone/>
              <a:defRPr sz="1400">
                <a:solidFill>
                  <a:srgbClr val="000000"/>
                </a:solidFill>
                <a:latin typeface="Arial" charset="0"/>
                <a:cs typeface="+mn-cs"/>
              </a:defRPr>
            </a:lvl1pPr>
          </a:lstStyle>
          <a:p>
            <a:pPr fontAlgn="base">
              <a:spcBef>
                <a:spcPct val="0"/>
              </a:spcBef>
              <a:spcAft>
                <a:spcPct val="0"/>
              </a:spcAft>
              <a:defRPr/>
            </a:pPr>
            <a:fld id="{1F1D1272-415E-4D67-988B-12FF304A16B8}" type="slidenum">
              <a:rPr lang="en-AU"/>
              <a:pPr fontAlgn="base">
                <a:spcBef>
                  <a:spcPct val="0"/>
                </a:spcBef>
                <a:spcAft>
                  <a:spcPct val="0"/>
                </a:spcAft>
                <a:defRPr/>
              </a:pPr>
              <a:t>‹#›</a:t>
            </a:fld>
            <a:endParaRPr lang="en-AU"/>
          </a:p>
        </p:txBody>
      </p:sp>
    </p:spTree>
    <p:extLst>
      <p:ext uri="{BB962C8B-B14F-4D97-AF65-F5344CB8AC3E}">
        <p14:creationId xmlns:p14="http://schemas.microsoft.com/office/powerpoint/2010/main" val="17984346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body"/>
          </p:nvPr>
        </p:nvSpPr>
        <p:spPr>
          <a:xfrm>
            <a:off x="539750" y="5805488"/>
            <a:ext cx="8229600" cy="987425"/>
          </a:xfrm>
          <a:solidFill>
            <a:srgbClr val="000000"/>
          </a:solidFill>
        </p:spPr>
        <p:txBody>
          <a:bodyPr anchor="t"/>
          <a:lstStyle/>
          <a:p>
            <a:pPr marL="342900" indent="-342900" algn="l" eaLnBrk="1" hangingPunct="1">
              <a:spcBef>
                <a:spcPts val="800"/>
              </a:spcBef>
              <a:buFont typeface="Times New Roman" pitchFamily="16" charset="0"/>
              <a:buNone/>
              <a:defRPr/>
            </a:pPr>
            <a:endParaRPr lang="en-US" sz="3200" dirty="0" smtClean="0"/>
          </a:p>
        </p:txBody>
      </p:sp>
      <p:sp>
        <p:nvSpPr>
          <p:cNvPr id="3074" name="Rectangle 2"/>
          <p:cNvSpPr>
            <a:spLocks noGrp="1" noChangeArrowheads="1"/>
          </p:cNvSpPr>
          <p:nvPr>
            <p:ph type="title" idx="1"/>
          </p:nvPr>
        </p:nvSpPr>
        <p:spPr>
          <a:xfrm>
            <a:off x="395288" y="260350"/>
            <a:ext cx="8229600" cy="1143000"/>
          </a:xfrm>
          <a:solidFill>
            <a:srgbClr val="FFCC66"/>
          </a:solidFill>
        </p:spPr>
        <p:txBody>
          <a:bodyPr lIns="91440" tIns="45720" rIns="91440" bIns="45720" anchor="ctr"/>
          <a:lstStyle/>
          <a:p>
            <a:pPr marL="0" indent="0" algn="ctr" eaLnBrk="1" hangingPunct="1">
              <a:spcBef>
                <a:spcPts val="2750"/>
              </a:spcBef>
              <a:buFont typeface="Times New Roman" pitchFamily="16" charset="0"/>
              <a:buNone/>
              <a:defRPr/>
            </a:pPr>
            <a:r>
              <a:rPr lang="en-GB" sz="4400" b="1" smtClean="0">
                <a:latin typeface="Comic Sans MS" pitchFamily="64" charset="0"/>
              </a:rPr>
              <a:t>Fashion and Globalisation</a:t>
            </a:r>
          </a:p>
        </p:txBody>
      </p:sp>
      <p:sp>
        <p:nvSpPr>
          <p:cNvPr id="27652" name="Text Box 3"/>
          <p:cNvSpPr txBox="1">
            <a:spLocks noChangeArrowheads="1"/>
          </p:cNvSpPr>
          <p:nvPr/>
        </p:nvSpPr>
        <p:spPr bwMode="auto">
          <a:xfrm>
            <a:off x="1116013" y="5867400"/>
            <a:ext cx="72009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defTabSz="449263" eaLnBrk="1" fontAlgn="base" hangingPunct="1">
              <a:spcBef>
                <a:spcPts val="2750"/>
              </a:spcBef>
              <a:spcAft>
                <a:spcPct val="0"/>
              </a:spcAft>
              <a:buClr>
                <a:srgbClr val="000000"/>
              </a:buClr>
              <a:buSzPct val="100000"/>
              <a:buFont typeface="Times New Roman" pitchFamily="18" charset="0"/>
              <a:buNone/>
            </a:pPr>
            <a:r>
              <a:rPr lang="en-GB" altLang="en-US" sz="3600" b="1">
                <a:solidFill>
                  <a:srgbClr val="FFFFFF"/>
                </a:solidFill>
                <a:latin typeface="Comic Sans MS" pitchFamily="66" charset="0"/>
              </a:rPr>
              <a:t>Year 9, Fashion and the World</a:t>
            </a:r>
          </a:p>
        </p:txBody>
      </p:sp>
    </p:spTree>
    <p:extLst>
      <p:ext uri="{BB962C8B-B14F-4D97-AF65-F5344CB8AC3E}">
        <p14:creationId xmlns:p14="http://schemas.microsoft.com/office/powerpoint/2010/main" val="2516244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684213" y="404813"/>
            <a:ext cx="7632700" cy="6299200"/>
          </a:xfrm>
          <a:prstGeom prst="rect">
            <a:avLst/>
          </a:prstGeom>
          <a:solidFill>
            <a:schemeClr val="bg1">
              <a:alpha val="85001"/>
            </a:schemeClr>
          </a:solidFill>
          <a:ln w="9525">
            <a:noFill/>
            <a:miter lim="800000"/>
            <a:headEnd/>
            <a:tailEnd/>
          </a:ln>
          <a:effectLst/>
        </p:spPr>
        <p:txBody>
          <a:bodyPr>
            <a:spAutoFit/>
          </a:bodyPr>
          <a:lstStyle/>
          <a:p>
            <a:pPr fontAlgn="base">
              <a:spcBef>
                <a:spcPct val="0"/>
              </a:spcBef>
              <a:spcAft>
                <a:spcPct val="0"/>
              </a:spcAft>
              <a:defRPr/>
            </a:pPr>
            <a:r>
              <a:rPr lang="en-AU" sz="2400" b="1">
                <a:solidFill>
                  <a:srgbClr val="000000"/>
                </a:solidFill>
              </a:rPr>
              <a:t>She watches</a:t>
            </a:r>
            <a:endParaRPr lang="en-AU" sz="3200">
              <a:solidFill>
                <a:srgbClr val="000000"/>
              </a:solidFill>
            </a:endParaRPr>
          </a:p>
          <a:p>
            <a:pPr fontAlgn="base">
              <a:spcBef>
                <a:spcPct val="0"/>
              </a:spcBef>
              <a:spcAft>
                <a:spcPct val="0"/>
              </a:spcAft>
              <a:defRPr/>
            </a:pPr>
            <a:r>
              <a:rPr lang="en-AU" sz="2400">
                <a:solidFill>
                  <a:srgbClr val="000000"/>
                </a:solidFill>
              </a:rPr>
              <a:t>• </a:t>
            </a:r>
            <a:r>
              <a:rPr lang="en-AU" sz="2400" i="1">
                <a:solidFill>
                  <a:srgbClr val="000000"/>
                </a:solidFill>
              </a:rPr>
              <a:t>The Bold and the Beautiful </a:t>
            </a:r>
            <a:r>
              <a:rPr lang="en-AU" sz="2400">
                <a:solidFill>
                  <a:srgbClr val="000000"/>
                </a:solidFill>
              </a:rPr>
              <a:t>— USA</a:t>
            </a:r>
          </a:p>
          <a:p>
            <a:pPr fontAlgn="base">
              <a:spcBef>
                <a:spcPct val="0"/>
              </a:spcBef>
              <a:spcAft>
                <a:spcPct val="0"/>
              </a:spcAft>
              <a:defRPr/>
            </a:pPr>
            <a:r>
              <a:rPr lang="en-AU" sz="2400">
                <a:solidFill>
                  <a:srgbClr val="000000"/>
                </a:solidFill>
              </a:rPr>
              <a:t>• </a:t>
            </a:r>
            <a:r>
              <a:rPr lang="en-AU" sz="2400" i="1">
                <a:solidFill>
                  <a:srgbClr val="000000"/>
                </a:solidFill>
              </a:rPr>
              <a:t>Friends </a:t>
            </a:r>
            <a:r>
              <a:rPr lang="en-AU" sz="2400">
                <a:solidFill>
                  <a:srgbClr val="000000"/>
                </a:solidFill>
              </a:rPr>
              <a:t>— USA</a:t>
            </a:r>
          </a:p>
          <a:p>
            <a:pPr fontAlgn="base">
              <a:spcBef>
                <a:spcPct val="0"/>
              </a:spcBef>
              <a:spcAft>
                <a:spcPct val="0"/>
              </a:spcAft>
              <a:defRPr/>
            </a:pPr>
            <a:r>
              <a:rPr lang="en-AU" sz="2400">
                <a:solidFill>
                  <a:srgbClr val="000000"/>
                </a:solidFill>
              </a:rPr>
              <a:t>• </a:t>
            </a:r>
            <a:r>
              <a:rPr lang="en-AU" sz="2400" i="1">
                <a:solidFill>
                  <a:srgbClr val="000000"/>
                </a:solidFill>
              </a:rPr>
              <a:t>The Secret Life of Us </a:t>
            </a:r>
            <a:r>
              <a:rPr lang="en-AU" sz="2400">
                <a:solidFill>
                  <a:srgbClr val="000000"/>
                </a:solidFill>
              </a:rPr>
              <a:t>— Australia</a:t>
            </a:r>
          </a:p>
          <a:p>
            <a:pPr fontAlgn="base">
              <a:spcBef>
                <a:spcPct val="0"/>
              </a:spcBef>
              <a:spcAft>
                <a:spcPct val="0"/>
              </a:spcAft>
              <a:defRPr/>
            </a:pPr>
            <a:r>
              <a:rPr lang="en-AU" sz="2400">
                <a:solidFill>
                  <a:srgbClr val="000000"/>
                </a:solidFill>
              </a:rPr>
              <a:t>• </a:t>
            </a:r>
            <a:r>
              <a:rPr lang="en-AU" sz="2400" i="1">
                <a:solidFill>
                  <a:srgbClr val="000000"/>
                </a:solidFill>
              </a:rPr>
              <a:t>Home and Away </a:t>
            </a:r>
            <a:r>
              <a:rPr lang="en-AU" sz="2400">
                <a:solidFill>
                  <a:srgbClr val="000000"/>
                </a:solidFill>
              </a:rPr>
              <a:t>— Australia</a:t>
            </a:r>
          </a:p>
          <a:p>
            <a:pPr fontAlgn="base">
              <a:spcBef>
                <a:spcPct val="0"/>
              </a:spcBef>
              <a:spcAft>
                <a:spcPct val="0"/>
              </a:spcAft>
              <a:defRPr/>
            </a:pPr>
            <a:r>
              <a:rPr lang="en-AU" sz="2400">
                <a:solidFill>
                  <a:srgbClr val="000000"/>
                </a:solidFill>
              </a:rPr>
              <a:t>• American and British movies</a:t>
            </a:r>
          </a:p>
          <a:p>
            <a:pPr fontAlgn="base">
              <a:spcBef>
                <a:spcPct val="0"/>
              </a:spcBef>
              <a:spcAft>
                <a:spcPct val="0"/>
              </a:spcAft>
              <a:defRPr/>
            </a:pPr>
            <a:r>
              <a:rPr lang="en-AU" sz="2400" b="1">
                <a:solidFill>
                  <a:srgbClr val="000000"/>
                </a:solidFill>
              </a:rPr>
              <a:t>Plays</a:t>
            </a:r>
          </a:p>
          <a:p>
            <a:pPr fontAlgn="base">
              <a:spcBef>
                <a:spcPct val="0"/>
              </a:spcBef>
              <a:spcAft>
                <a:spcPct val="0"/>
              </a:spcAft>
              <a:defRPr/>
            </a:pPr>
            <a:r>
              <a:rPr lang="en-AU" sz="2400">
                <a:solidFill>
                  <a:srgbClr val="000000"/>
                </a:solidFill>
              </a:rPr>
              <a:t>Practises martial arts, plays touch football and plans to go on a surfing holiday in Hawaii</a:t>
            </a:r>
          </a:p>
          <a:p>
            <a:pPr fontAlgn="base">
              <a:spcBef>
                <a:spcPct val="0"/>
              </a:spcBef>
              <a:spcAft>
                <a:spcPct val="0"/>
              </a:spcAft>
              <a:defRPr/>
            </a:pPr>
            <a:r>
              <a:rPr lang="en-AU" sz="2400" b="1">
                <a:solidFill>
                  <a:srgbClr val="000000"/>
                </a:solidFill>
              </a:rPr>
              <a:t>Listens to</a:t>
            </a:r>
          </a:p>
          <a:p>
            <a:pPr fontAlgn="base">
              <a:spcBef>
                <a:spcPct val="0"/>
              </a:spcBef>
              <a:spcAft>
                <a:spcPct val="0"/>
              </a:spcAft>
              <a:defRPr/>
            </a:pPr>
            <a:r>
              <a:rPr lang="en-AU" sz="2400">
                <a:solidFill>
                  <a:srgbClr val="000000"/>
                </a:solidFill>
              </a:rPr>
              <a:t>• Eminem — USA</a:t>
            </a:r>
          </a:p>
          <a:p>
            <a:pPr fontAlgn="base">
              <a:spcBef>
                <a:spcPct val="0"/>
              </a:spcBef>
              <a:spcAft>
                <a:spcPct val="0"/>
              </a:spcAft>
              <a:defRPr/>
            </a:pPr>
            <a:r>
              <a:rPr lang="en-AU" sz="2400">
                <a:solidFill>
                  <a:srgbClr val="000000"/>
                </a:solidFill>
              </a:rPr>
              <a:t>• Red Hot Chilli Peppers — USA</a:t>
            </a:r>
          </a:p>
          <a:p>
            <a:pPr fontAlgn="base">
              <a:spcBef>
                <a:spcPct val="0"/>
              </a:spcBef>
              <a:spcAft>
                <a:spcPct val="0"/>
              </a:spcAft>
              <a:defRPr/>
            </a:pPr>
            <a:r>
              <a:rPr lang="en-AU" sz="2400">
                <a:solidFill>
                  <a:srgbClr val="000000"/>
                </a:solidFill>
              </a:rPr>
              <a:t>• Craig David — USA</a:t>
            </a:r>
          </a:p>
          <a:p>
            <a:pPr fontAlgn="base">
              <a:spcBef>
                <a:spcPct val="0"/>
              </a:spcBef>
              <a:spcAft>
                <a:spcPct val="0"/>
              </a:spcAft>
              <a:defRPr/>
            </a:pPr>
            <a:r>
              <a:rPr lang="en-AU" sz="2400">
                <a:solidFill>
                  <a:srgbClr val="000000"/>
                </a:solidFill>
              </a:rPr>
              <a:t>• Destiny’s Child — USA</a:t>
            </a:r>
          </a:p>
          <a:p>
            <a:pPr fontAlgn="base">
              <a:spcBef>
                <a:spcPct val="0"/>
              </a:spcBef>
              <a:spcAft>
                <a:spcPct val="0"/>
              </a:spcAft>
              <a:defRPr/>
            </a:pPr>
            <a:r>
              <a:rPr lang="en-AU" sz="2400">
                <a:solidFill>
                  <a:srgbClr val="000000"/>
                </a:solidFill>
              </a:rPr>
              <a:t>• George — Australia</a:t>
            </a:r>
          </a:p>
          <a:p>
            <a:pPr fontAlgn="base">
              <a:spcBef>
                <a:spcPct val="0"/>
              </a:spcBef>
              <a:spcAft>
                <a:spcPct val="0"/>
              </a:spcAft>
              <a:defRPr/>
            </a:pPr>
            <a:r>
              <a:rPr lang="en-AU" sz="2400" b="1">
                <a:solidFill>
                  <a:srgbClr val="000000"/>
                </a:solidFill>
              </a:rPr>
              <a:t>Preferred fast food</a:t>
            </a:r>
          </a:p>
          <a:p>
            <a:pPr fontAlgn="base">
              <a:spcBef>
                <a:spcPct val="0"/>
              </a:spcBef>
              <a:spcAft>
                <a:spcPct val="0"/>
              </a:spcAft>
              <a:defRPr/>
            </a:pPr>
            <a:r>
              <a:rPr lang="en-AU" sz="2400">
                <a:solidFill>
                  <a:srgbClr val="000000"/>
                </a:solidFill>
              </a:rPr>
              <a:t>McDonalds</a:t>
            </a:r>
          </a:p>
        </p:txBody>
      </p:sp>
    </p:spTree>
    <p:extLst>
      <p:ext uri="{BB962C8B-B14F-4D97-AF65-F5344CB8AC3E}">
        <p14:creationId xmlns:p14="http://schemas.microsoft.com/office/powerpoint/2010/main" val="3066033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chemeClr val="bg1">
              <a:alpha val="83920"/>
            </a:schemeClr>
          </a:solidFill>
        </p:spPr>
        <p:txBody>
          <a:bodyPr/>
          <a:lstStyle/>
          <a:p>
            <a:pPr eaLnBrk="1" hangingPunct="1"/>
            <a:r>
              <a:rPr lang="en-AU" altLang="en-US" smtClean="0"/>
              <a:t>Am I a Global Teen?</a:t>
            </a:r>
          </a:p>
        </p:txBody>
      </p:sp>
      <p:sp>
        <p:nvSpPr>
          <p:cNvPr id="37891" name="Rectangle 3"/>
          <p:cNvSpPr>
            <a:spLocks noGrp="1" noChangeArrowheads="1"/>
          </p:cNvSpPr>
          <p:nvPr>
            <p:ph type="body" idx="1"/>
          </p:nvPr>
        </p:nvSpPr>
        <p:spPr>
          <a:xfrm>
            <a:off x="468313" y="2349500"/>
            <a:ext cx="8229600" cy="3197225"/>
          </a:xfrm>
          <a:solidFill>
            <a:schemeClr val="bg1">
              <a:alpha val="85097"/>
            </a:schemeClr>
          </a:solidFill>
        </p:spPr>
        <p:txBody>
          <a:bodyPr/>
          <a:lstStyle/>
          <a:p>
            <a:pPr eaLnBrk="1" hangingPunct="1"/>
            <a:r>
              <a:rPr lang="en-AU" altLang="en-US" smtClean="0"/>
              <a:t>What do I eat?</a:t>
            </a:r>
          </a:p>
          <a:p>
            <a:pPr eaLnBrk="1" hangingPunct="1"/>
            <a:r>
              <a:rPr lang="en-AU" altLang="en-US" smtClean="0"/>
              <a:t> What do I wear?</a:t>
            </a:r>
          </a:p>
          <a:p>
            <a:pPr eaLnBrk="1" hangingPunct="1"/>
            <a:r>
              <a:rPr lang="en-AU" altLang="en-US" smtClean="0"/>
              <a:t>What music do I listen to?</a:t>
            </a:r>
          </a:p>
          <a:p>
            <a:pPr eaLnBrk="1" hangingPunct="1"/>
            <a:r>
              <a:rPr lang="en-AU" altLang="en-US" smtClean="0"/>
              <a:t>What sport do I play?</a:t>
            </a:r>
          </a:p>
          <a:p>
            <a:pPr eaLnBrk="1" hangingPunct="1"/>
            <a:r>
              <a:rPr lang="en-AU" altLang="en-US" smtClean="0"/>
              <a:t>What technology do I use?</a:t>
            </a:r>
          </a:p>
        </p:txBody>
      </p:sp>
    </p:spTree>
    <p:extLst>
      <p:ext uri="{BB962C8B-B14F-4D97-AF65-F5344CB8AC3E}">
        <p14:creationId xmlns:p14="http://schemas.microsoft.com/office/powerpoint/2010/main" val="2018290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457200" y="190500"/>
            <a:ext cx="8229600" cy="1312863"/>
          </a:xfrm>
          <a:solidFill>
            <a:srgbClr val="FFCC66"/>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4000" smtClean="0">
                <a:latin typeface="Comic Sans MS" pitchFamily="66" charset="0"/>
              </a:rPr>
              <a:t>Where do our clothes come from in this class?</a:t>
            </a:r>
          </a:p>
        </p:txBody>
      </p:sp>
      <p:graphicFrame>
        <p:nvGraphicFramePr>
          <p:cNvPr id="6146" name="Group 2"/>
          <p:cNvGraphicFramePr>
            <a:graphicFrameLocks noGrp="1"/>
          </p:cNvGraphicFramePr>
          <p:nvPr/>
        </p:nvGraphicFramePr>
        <p:xfrm>
          <a:off x="468313" y="1773238"/>
          <a:ext cx="8231187" cy="4527550"/>
        </p:xfrm>
        <a:graphic>
          <a:graphicData uri="http://schemas.openxmlformats.org/drawingml/2006/table">
            <a:tbl>
              <a:tblPr/>
              <a:tblGrid>
                <a:gridCol w="4116387"/>
                <a:gridCol w="4114800"/>
              </a:tblGrid>
              <a:tr h="755650">
                <a:tc>
                  <a:txBody>
                    <a:bodyPr/>
                    <a:lstStyle/>
                    <a:p>
                      <a:pPr marL="0" marR="0" lvl="0" indent="0" algn="l" defTabSz="449263" rtl="0" eaLnBrk="1" fontAlgn="base" latinLnBrk="0" hangingPunct="1">
                        <a:lnSpc>
                          <a:spcPct val="117000"/>
                        </a:lnSpc>
                        <a:spcBef>
                          <a:spcPts val="875"/>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3500" b="1" i="0" u="none" strike="noStrike" cap="none" normalizeH="0" baseline="0" smtClean="0">
                          <a:ln>
                            <a:noFill/>
                          </a:ln>
                          <a:solidFill>
                            <a:srgbClr val="000000"/>
                          </a:solidFill>
                          <a:effectLst/>
                          <a:latin typeface="Comic Sans MS" pitchFamily="64" charset="0"/>
                          <a:cs typeface="Arial" charset="0"/>
                        </a:rPr>
                        <a:t>China</a:t>
                      </a:r>
                    </a:p>
                  </a:txBody>
                  <a:tcPr marL="90000" marR="90000" marT="46800"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Arial" charset="0"/>
                          <a:cs typeface="Arial" charset="0"/>
                        </a:rPr>
                        <a:t>11111111111</a:t>
                      </a:r>
                    </a:p>
                  </a:txBody>
                  <a:tcPr marL="90000" marR="90000" marT="71495"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752475">
                <a:tc>
                  <a:txBody>
                    <a:bodyPr/>
                    <a:lstStyle/>
                    <a:p>
                      <a:pPr marL="0" marR="0" lvl="0" indent="0" algn="l" defTabSz="449263" rtl="0" eaLnBrk="1" fontAlgn="base" latinLnBrk="0" hangingPunct="1">
                        <a:lnSpc>
                          <a:spcPct val="117000"/>
                        </a:lnSpc>
                        <a:spcBef>
                          <a:spcPts val="875"/>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3500" b="1" i="0" u="none" strike="noStrike" cap="none" normalizeH="0" baseline="0" smtClean="0">
                          <a:ln>
                            <a:noFill/>
                          </a:ln>
                          <a:solidFill>
                            <a:srgbClr val="000000"/>
                          </a:solidFill>
                          <a:effectLst/>
                          <a:latin typeface="Comic Sans MS" pitchFamily="64" charset="0"/>
                          <a:cs typeface="Arial" charset="0"/>
                        </a:rPr>
                        <a:t>Japan</a:t>
                      </a:r>
                    </a:p>
                  </a:txBody>
                  <a:tcPr marL="90000" marR="90000" marT="46800"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GB"/>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0" marR="0" lvl="0" indent="0" algn="l" defTabSz="449263" rtl="0" eaLnBrk="1" fontAlgn="base" latinLnBrk="0" hangingPunct="1">
                        <a:lnSpc>
                          <a:spcPct val="117000"/>
                        </a:lnSpc>
                        <a:spcBef>
                          <a:spcPts val="875"/>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3500" b="1" i="0" u="none" strike="noStrike" cap="none" normalizeH="0" baseline="0" smtClean="0">
                          <a:ln>
                            <a:noFill/>
                          </a:ln>
                          <a:solidFill>
                            <a:srgbClr val="000000"/>
                          </a:solidFill>
                          <a:effectLst/>
                          <a:latin typeface="Comic Sans MS" pitchFamily="64" charset="0"/>
                          <a:cs typeface="Arial" charset="0"/>
                        </a:rPr>
                        <a:t>thailand</a:t>
                      </a:r>
                    </a:p>
                  </a:txBody>
                  <a:tcPr marL="90000" marR="90000" marT="46800"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Arial" charset="0"/>
                          <a:cs typeface="Arial" charset="0"/>
                        </a:rPr>
                        <a:t>1</a:t>
                      </a:r>
                    </a:p>
                  </a:txBody>
                  <a:tcPr marL="90000" marR="90000" marT="71495"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0" marR="0" lvl="0" indent="0" algn="l" defTabSz="449263" rtl="0" eaLnBrk="1" fontAlgn="base" latinLnBrk="0" hangingPunct="1">
                        <a:lnSpc>
                          <a:spcPct val="117000"/>
                        </a:lnSpc>
                        <a:spcBef>
                          <a:spcPts val="875"/>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3500" b="1" i="0" u="none" strike="noStrike" cap="none" normalizeH="0" baseline="0" smtClean="0">
                          <a:ln>
                            <a:noFill/>
                          </a:ln>
                          <a:solidFill>
                            <a:srgbClr val="000000"/>
                          </a:solidFill>
                          <a:effectLst/>
                          <a:latin typeface="Comic Sans MS" pitchFamily="64" charset="0"/>
                          <a:cs typeface="Arial" charset="0"/>
                        </a:rPr>
                        <a:t>india1</a:t>
                      </a:r>
                    </a:p>
                  </a:txBody>
                  <a:tcPr marL="90000" marR="90000" marT="46800"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GB"/>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752475">
                <a:tc>
                  <a:txBody>
                    <a:bodyPr/>
                    <a:lstStyle/>
                    <a:p>
                      <a:pPr marL="0" marR="0" lvl="0" indent="0" algn="l" defTabSz="449263" rtl="0" eaLnBrk="1" fontAlgn="base" latinLnBrk="0" hangingPunct="1">
                        <a:lnSpc>
                          <a:spcPct val="117000"/>
                        </a:lnSpc>
                        <a:spcBef>
                          <a:spcPts val="875"/>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3500" b="1" i="0" u="none" strike="noStrike" cap="none" normalizeH="0" baseline="0" smtClean="0">
                          <a:ln>
                            <a:noFill/>
                          </a:ln>
                          <a:solidFill>
                            <a:srgbClr val="000000"/>
                          </a:solidFill>
                          <a:effectLst/>
                          <a:latin typeface="Comic Sans MS" pitchFamily="64" charset="0"/>
                          <a:cs typeface="Arial" charset="0"/>
                        </a:rPr>
                        <a:t>Indonesia </a:t>
                      </a:r>
                    </a:p>
                  </a:txBody>
                  <a:tcPr marL="90000" marR="90000" marT="46800"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GB"/>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0" marR="0" lvl="0" indent="0" algn="l" defTabSz="449263" rtl="0" eaLnBrk="1" fontAlgn="base" latinLnBrk="0" hangingPunct="1">
                        <a:lnSpc>
                          <a:spcPct val="117000"/>
                        </a:lnSpc>
                        <a:spcBef>
                          <a:spcPts val="875"/>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3500" b="1" i="0" u="none" strike="noStrike" cap="none" normalizeH="0" baseline="0" smtClean="0">
                          <a:ln>
                            <a:noFill/>
                          </a:ln>
                          <a:solidFill>
                            <a:srgbClr val="000000"/>
                          </a:solidFill>
                          <a:effectLst/>
                          <a:latin typeface="Comic Sans MS" pitchFamily="64" charset="0"/>
                          <a:cs typeface="Arial" charset="0"/>
                        </a:rPr>
                        <a:t>No country?</a:t>
                      </a:r>
                    </a:p>
                  </a:txBody>
                  <a:tcPr marL="90000" marR="90000" marT="46800"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Arial" charset="0"/>
                          <a:cs typeface="Arial" charset="0"/>
                        </a:rPr>
                        <a:t>111</a:t>
                      </a:r>
                    </a:p>
                  </a:txBody>
                  <a:tcPr marL="90000" marR="90000" marT="71495"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71653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395288" y="188913"/>
            <a:ext cx="8518525" cy="863600"/>
          </a:xfrm>
          <a:solidFill>
            <a:srgbClr val="FFCC66"/>
          </a:solidFill>
        </p:spPr>
        <p:txBody>
          <a:bodyPr lIns="91440" tIns="45720" rIns="91440" bIns="45720"/>
          <a:lstStyle/>
          <a:p>
            <a:pPr eaLnBrk="1" hangingPunct="1">
              <a:spcBef>
                <a:spcPts val="2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mtClean="0">
                <a:latin typeface="Comic Sans MS" pitchFamily="66" charset="0"/>
              </a:rPr>
              <a:t>What to put on your Page</a:t>
            </a:r>
          </a:p>
        </p:txBody>
      </p:sp>
      <p:sp>
        <p:nvSpPr>
          <p:cNvPr id="39939" name="AutoShape 2"/>
          <p:cNvSpPr>
            <a:spLocks noChangeArrowheads="1"/>
          </p:cNvSpPr>
          <p:nvPr/>
        </p:nvSpPr>
        <p:spPr bwMode="auto">
          <a:xfrm>
            <a:off x="3635375" y="3284538"/>
            <a:ext cx="1728788" cy="1366837"/>
          </a:xfrm>
          <a:prstGeom prst="foldedCorner">
            <a:avLst>
              <a:gd name="adj" fmla="val 12500"/>
            </a:avLst>
          </a:prstGeom>
          <a:solidFill>
            <a:srgbClr val="FFCC66"/>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ltLang="en-US">
              <a:solidFill>
                <a:srgbClr val="FFFFFF"/>
              </a:solidFill>
            </a:endParaRPr>
          </a:p>
        </p:txBody>
      </p:sp>
      <p:sp>
        <p:nvSpPr>
          <p:cNvPr id="39940" name="Text Box 3"/>
          <p:cNvSpPr txBox="1">
            <a:spLocks noChangeArrowheads="1"/>
          </p:cNvSpPr>
          <p:nvPr/>
        </p:nvSpPr>
        <p:spPr bwMode="auto">
          <a:xfrm>
            <a:off x="3708400" y="3429000"/>
            <a:ext cx="1584325" cy="1017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algn="ctr" defTabSz="449263" eaLnBrk="1" fontAlgn="base" hangingPunct="1">
              <a:spcBef>
                <a:spcPts val="1250"/>
              </a:spcBef>
              <a:spcAft>
                <a:spcPct val="0"/>
              </a:spcAft>
              <a:buClr>
                <a:srgbClr val="000000"/>
              </a:buClr>
              <a:buSzPct val="100000"/>
              <a:buFont typeface="Times New Roman" pitchFamily="18" charset="0"/>
              <a:buNone/>
            </a:pPr>
            <a:r>
              <a:rPr lang="en-GB" altLang="en-US" sz="2000" b="1">
                <a:solidFill>
                  <a:srgbClr val="000000"/>
                </a:solidFill>
                <a:latin typeface="Comic Sans MS" pitchFamily="66" charset="0"/>
              </a:rPr>
              <a:t>Picture of you in the middle!</a:t>
            </a:r>
          </a:p>
        </p:txBody>
      </p:sp>
      <p:sp>
        <p:nvSpPr>
          <p:cNvPr id="39941" name="Text Box 4"/>
          <p:cNvSpPr txBox="1">
            <a:spLocks noChangeArrowheads="1"/>
          </p:cNvSpPr>
          <p:nvPr/>
        </p:nvSpPr>
        <p:spPr bwMode="auto">
          <a:xfrm>
            <a:off x="1619250" y="1196975"/>
            <a:ext cx="5905500"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defTabSz="449263" eaLnBrk="1" fontAlgn="base" hangingPunct="1">
              <a:spcBef>
                <a:spcPts val="1875"/>
              </a:spcBef>
              <a:spcAft>
                <a:spcPct val="0"/>
              </a:spcAft>
              <a:buClr>
                <a:srgbClr val="000000"/>
              </a:buClr>
              <a:buSzPct val="100000"/>
              <a:buFont typeface="Times New Roman" pitchFamily="18" charset="0"/>
              <a:buNone/>
            </a:pPr>
            <a:r>
              <a:rPr lang="en-GB" altLang="en-US" sz="3000" b="1" u="sng">
                <a:solidFill>
                  <a:srgbClr val="000000"/>
                </a:solidFill>
                <a:latin typeface="Comic Sans MS" pitchFamily="66" charset="0"/>
              </a:rPr>
              <a:t>Title: Geography and Fashion</a:t>
            </a:r>
          </a:p>
        </p:txBody>
      </p:sp>
      <p:sp>
        <p:nvSpPr>
          <p:cNvPr id="39942" name="Line 5"/>
          <p:cNvSpPr>
            <a:spLocks noChangeShapeType="1"/>
          </p:cNvSpPr>
          <p:nvPr/>
        </p:nvSpPr>
        <p:spPr bwMode="auto">
          <a:xfrm flipV="1">
            <a:off x="5435600" y="3140075"/>
            <a:ext cx="649288" cy="361950"/>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a:solidFill>
                <a:srgbClr val="FFFFFF"/>
              </a:solidFill>
            </a:endParaRPr>
          </a:p>
        </p:txBody>
      </p:sp>
      <p:sp>
        <p:nvSpPr>
          <p:cNvPr id="39943" name="Line 6"/>
          <p:cNvSpPr>
            <a:spLocks noChangeShapeType="1"/>
          </p:cNvSpPr>
          <p:nvPr/>
        </p:nvSpPr>
        <p:spPr bwMode="auto">
          <a:xfrm>
            <a:off x="4572000" y="4724400"/>
            <a:ext cx="576263" cy="576263"/>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a:solidFill>
                <a:srgbClr val="FFFFFF"/>
              </a:solidFill>
            </a:endParaRPr>
          </a:p>
        </p:txBody>
      </p:sp>
      <p:sp>
        <p:nvSpPr>
          <p:cNvPr id="39944" name="Line 7"/>
          <p:cNvSpPr>
            <a:spLocks noChangeShapeType="1"/>
          </p:cNvSpPr>
          <p:nvPr/>
        </p:nvSpPr>
        <p:spPr bwMode="auto">
          <a:xfrm flipH="1" flipV="1">
            <a:off x="2986088" y="3282950"/>
            <a:ext cx="579437" cy="292100"/>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a:solidFill>
                <a:srgbClr val="FFFFFF"/>
              </a:solidFill>
            </a:endParaRPr>
          </a:p>
        </p:txBody>
      </p:sp>
      <p:sp>
        <p:nvSpPr>
          <p:cNvPr id="39945" name="Text Box 8"/>
          <p:cNvSpPr txBox="1">
            <a:spLocks noChangeArrowheads="1"/>
          </p:cNvSpPr>
          <p:nvPr/>
        </p:nvSpPr>
        <p:spPr bwMode="auto">
          <a:xfrm rot="420000">
            <a:off x="919163" y="2349500"/>
            <a:ext cx="2232025"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algn="ctr" defTabSz="449263" eaLnBrk="1" fontAlgn="base" hangingPunct="1">
              <a:spcBef>
                <a:spcPts val="1250"/>
              </a:spcBef>
              <a:spcAft>
                <a:spcPct val="0"/>
              </a:spcAft>
              <a:buClr>
                <a:srgbClr val="000000"/>
              </a:buClr>
              <a:buSzPct val="100000"/>
              <a:buFont typeface="Times New Roman" pitchFamily="18" charset="0"/>
              <a:buNone/>
            </a:pPr>
            <a:r>
              <a:rPr lang="en-GB" altLang="en-US" sz="2000">
                <a:solidFill>
                  <a:srgbClr val="000000"/>
                </a:solidFill>
                <a:latin typeface="Comic Sans MS" pitchFamily="66" charset="0"/>
              </a:rPr>
              <a:t>What makes fashion to do with geography?</a:t>
            </a:r>
          </a:p>
        </p:txBody>
      </p:sp>
      <p:sp>
        <p:nvSpPr>
          <p:cNvPr id="39946" name="Text Box 9"/>
          <p:cNvSpPr txBox="1">
            <a:spLocks noChangeArrowheads="1"/>
          </p:cNvSpPr>
          <p:nvPr/>
        </p:nvSpPr>
        <p:spPr bwMode="auto">
          <a:xfrm rot="-420000">
            <a:off x="5929313" y="2135188"/>
            <a:ext cx="2808287" cy="147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algn="ctr" defTabSz="449263" eaLnBrk="1" fontAlgn="base" hangingPunct="1">
              <a:spcBef>
                <a:spcPts val="1250"/>
              </a:spcBef>
              <a:spcAft>
                <a:spcPct val="0"/>
              </a:spcAft>
              <a:buClr>
                <a:srgbClr val="000000"/>
              </a:buClr>
              <a:buSzPct val="100000"/>
              <a:buFont typeface="Times New Roman" pitchFamily="18" charset="0"/>
              <a:buNone/>
            </a:pPr>
            <a:r>
              <a:rPr lang="en-GB" altLang="en-US" sz="2000">
                <a:solidFill>
                  <a:srgbClr val="000000"/>
                </a:solidFill>
                <a:latin typeface="Comic Sans MS" pitchFamily="66" charset="0"/>
              </a:rPr>
              <a:t>Our favourite pieces of clothing are………………….</a:t>
            </a:r>
          </a:p>
          <a:p>
            <a:pPr algn="ctr" defTabSz="449263" eaLnBrk="1" fontAlgn="base" hangingPunct="1">
              <a:spcBef>
                <a:spcPts val="1250"/>
              </a:spcBef>
              <a:spcAft>
                <a:spcPct val="0"/>
              </a:spcAft>
              <a:buClr>
                <a:srgbClr val="000000"/>
              </a:buClr>
              <a:buSzPct val="100000"/>
              <a:buFont typeface="Times New Roman" pitchFamily="18" charset="0"/>
              <a:buNone/>
            </a:pPr>
            <a:r>
              <a:rPr lang="en-GB" altLang="en-US" sz="2000">
                <a:solidFill>
                  <a:srgbClr val="000000"/>
                </a:solidFill>
                <a:latin typeface="Comic Sans MS" pitchFamily="66" charset="0"/>
              </a:rPr>
              <a:t>Name and list.</a:t>
            </a:r>
          </a:p>
        </p:txBody>
      </p:sp>
      <p:sp>
        <p:nvSpPr>
          <p:cNvPr id="39947" name="Text Box 10"/>
          <p:cNvSpPr txBox="1">
            <a:spLocks noChangeArrowheads="1"/>
          </p:cNvSpPr>
          <p:nvPr/>
        </p:nvSpPr>
        <p:spPr bwMode="auto">
          <a:xfrm rot="-240000">
            <a:off x="2903538" y="5364163"/>
            <a:ext cx="58324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algn="ctr" defTabSz="449263" eaLnBrk="1" fontAlgn="base" hangingPunct="1">
              <a:spcBef>
                <a:spcPct val="0"/>
              </a:spcBef>
              <a:spcAft>
                <a:spcPct val="0"/>
              </a:spcAft>
              <a:buClr>
                <a:srgbClr val="000000"/>
              </a:buClr>
              <a:buSzPct val="100000"/>
              <a:buFont typeface="Times New Roman" pitchFamily="18" charset="0"/>
              <a:buNone/>
            </a:pPr>
            <a:r>
              <a:rPr lang="en-GB" altLang="en-US" b="1" u="sng">
                <a:solidFill>
                  <a:srgbClr val="000000"/>
                </a:solidFill>
                <a:latin typeface="Comic Sans MS" pitchFamily="66" charset="0"/>
              </a:rPr>
              <a:t>Your advert.</a:t>
            </a:r>
          </a:p>
          <a:p>
            <a:pPr algn="ctr" defTabSz="449263" eaLnBrk="1" fontAlgn="base" hangingPunct="1">
              <a:spcBef>
                <a:spcPct val="0"/>
              </a:spcBef>
              <a:spcAft>
                <a:spcPct val="0"/>
              </a:spcAft>
              <a:buClr>
                <a:srgbClr val="000000"/>
              </a:buClr>
              <a:buSzPct val="100000"/>
              <a:buFont typeface="Comic Sans MS" pitchFamily="66" charset="0"/>
              <a:buChar char="•"/>
            </a:pPr>
            <a:r>
              <a:rPr lang="en-GB" altLang="en-US">
                <a:solidFill>
                  <a:srgbClr val="000000"/>
                </a:solidFill>
                <a:latin typeface="Comic Sans MS" pitchFamily="66" charset="0"/>
              </a:rPr>
              <a:t> Is your advert a British shop? </a:t>
            </a:r>
          </a:p>
          <a:p>
            <a:pPr algn="ctr" defTabSz="449263" eaLnBrk="1" fontAlgn="base" hangingPunct="1">
              <a:spcBef>
                <a:spcPct val="0"/>
              </a:spcBef>
              <a:spcAft>
                <a:spcPct val="0"/>
              </a:spcAft>
              <a:buClr>
                <a:srgbClr val="000000"/>
              </a:buClr>
              <a:buSzPct val="100000"/>
              <a:buFont typeface="Comic Sans MS" pitchFamily="66" charset="0"/>
              <a:buChar char="•"/>
            </a:pPr>
            <a:r>
              <a:rPr lang="en-GB" altLang="en-US">
                <a:solidFill>
                  <a:srgbClr val="000000"/>
                </a:solidFill>
                <a:latin typeface="Comic Sans MS" pitchFamily="66" charset="0"/>
              </a:rPr>
              <a:t>Who might they have been made by?</a:t>
            </a:r>
          </a:p>
          <a:p>
            <a:pPr algn="ctr" defTabSz="449263" eaLnBrk="1" fontAlgn="base" hangingPunct="1">
              <a:spcBef>
                <a:spcPct val="0"/>
              </a:spcBef>
              <a:spcAft>
                <a:spcPct val="0"/>
              </a:spcAft>
              <a:buClr>
                <a:srgbClr val="000000"/>
              </a:buClr>
              <a:buSzPct val="100000"/>
              <a:buFont typeface="Comic Sans MS" pitchFamily="66" charset="0"/>
              <a:buChar char="•"/>
            </a:pPr>
            <a:r>
              <a:rPr lang="en-GB" altLang="en-US">
                <a:solidFill>
                  <a:srgbClr val="000000"/>
                </a:solidFill>
                <a:latin typeface="Comic Sans MS" pitchFamily="66" charset="0"/>
              </a:rPr>
              <a:t>What does the advert not say about the clothes?</a:t>
            </a:r>
          </a:p>
        </p:txBody>
      </p:sp>
      <p:sp>
        <p:nvSpPr>
          <p:cNvPr id="39948" name="Line 11"/>
          <p:cNvSpPr>
            <a:spLocks noChangeShapeType="1"/>
          </p:cNvSpPr>
          <p:nvPr/>
        </p:nvSpPr>
        <p:spPr bwMode="auto">
          <a:xfrm flipH="1">
            <a:off x="2698750" y="4292600"/>
            <a:ext cx="795338" cy="288925"/>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a:solidFill>
                <a:srgbClr val="FFFFFF"/>
              </a:solidFill>
            </a:endParaRPr>
          </a:p>
        </p:txBody>
      </p:sp>
      <p:sp>
        <p:nvSpPr>
          <p:cNvPr id="39949" name="Text Box 12"/>
          <p:cNvSpPr txBox="1">
            <a:spLocks noChangeArrowheads="1"/>
          </p:cNvSpPr>
          <p:nvPr/>
        </p:nvSpPr>
        <p:spPr bwMode="auto">
          <a:xfrm>
            <a:off x="395288" y="3716338"/>
            <a:ext cx="2232025" cy="192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defTabSz="449263" eaLnBrk="1" fontAlgn="base" hangingPunct="1">
              <a:spcBef>
                <a:spcPts val="1250"/>
              </a:spcBef>
              <a:spcAft>
                <a:spcPct val="0"/>
              </a:spcAft>
              <a:buClr>
                <a:srgbClr val="000000"/>
              </a:buClr>
              <a:buSzPct val="100000"/>
              <a:buFont typeface="Times New Roman" pitchFamily="18" charset="0"/>
              <a:buNone/>
            </a:pPr>
            <a:r>
              <a:rPr lang="en-GB" altLang="en-US" sz="2000">
                <a:solidFill>
                  <a:srgbClr val="000000"/>
                </a:solidFill>
                <a:latin typeface="Comic Sans MS" pitchFamily="66" charset="0"/>
              </a:rPr>
              <a:t>Most of the clothes in this class come from …………………………… Why might this be?</a:t>
            </a:r>
          </a:p>
        </p:txBody>
      </p:sp>
      <p:sp>
        <p:nvSpPr>
          <p:cNvPr id="39950" name="Line 13"/>
          <p:cNvSpPr>
            <a:spLocks noChangeShapeType="1"/>
          </p:cNvSpPr>
          <p:nvPr/>
        </p:nvSpPr>
        <p:spPr bwMode="auto">
          <a:xfrm flipH="1">
            <a:off x="3201988" y="4797425"/>
            <a:ext cx="508000" cy="503238"/>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a:solidFill>
                <a:srgbClr val="FFFFFF"/>
              </a:solidFill>
            </a:endParaRPr>
          </a:p>
        </p:txBody>
      </p:sp>
      <p:sp>
        <p:nvSpPr>
          <p:cNvPr id="39951" name="Text Box 14"/>
          <p:cNvSpPr txBox="1">
            <a:spLocks noChangeArrowheads="1"/>
          </p:cNvSpPr>
          <p:nvPr/>
        </p:nvSpPr>
        <p:spPr bwMode="auto">
          <a:xfrm rot="-1080000">
            <a:off x="179388" y="5662613"/>
            <a:ext cx="316865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algn="ctr" defTabSz="449263" eaLnBrk="1" fontAlgn="base" hangingPunct="1">
              <a:spcBef>
                <a:spcPct val="0"/>
              </a:spcBef>
              <a:spcAft>
                <a:spcPct val="0"/>
              </a:spcAft>
              <a:buClr>
                <a:srgbClr val="000000"/>
              </a:buClr>
              <a:buSzPct val="100000"/>
              <a:buFont typeface="Times New Roman" pitchFamily="18" charset="0"/>
              <a:buNone/>
            </a:pPr>
            <a:r>
              <a:rPr lang="en-GB" altLang="en-US" sz="2000">
                <a:solidFill>
                  <a:srgbClr val="000000"/>
                </a:solidFill>
                <a:latin typeface="Comic Sans MS" pitchFamily="66" charset="0"/>
              </a:rPr>
              <a:t>How would our clothes get to England?</a:t>
            </a:r>
          </a:p>
        </p:txBody>
      </p:sp>
      <p:sp>
        <p:nvSpPr>
          <p:cNvPr id="39952" name="Line 15"/>
          <p:cNvSpPr>
            <a:spLocks noChangeShapeType="1"/>
          </p:cNvSpPr>
          <p:nvPr/>
        </p:nvSpPr>
        <p:spPr bwMode="auto">
          <a:xfrm>
            <a:off x="5508625" y="4365625"/>
            <a:ext cx="647700" cy="1588"/>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a:solidFill>
                <a:srgbClr val="FFFFFF"/>
              </a:solidFill>
            </a:endParaRPr>
          </a:p>
        </p:txBody>
      </p:sp>
      <p:sp>
        <p:nvSpPr>
          <p:cNvPr id="39953" name="Text Box 16"/>
          <p:cNvSpPr txBox="1">
            <a:spLocks noChangeArrowheads="1"/>
          </p:cNvSpPr>
          <p:nvPr/>
        </p:nvSpPr>
        <p:spPr bwMode="auto">
          <a:xfrm>
            <a:off x="6156325" y="4005263"/>
            <a:ext cx="2590800"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algn="ctr" defTabSz="449263" eaLnBrk="1" fontAlgn="base" hangingPunct="1">
              <a:spcBef>
                <a:spcPts val="1250"/>
              </a:spcBef>
              <a:spcAft>
                <a:spcPct val="0"/>
              </a:spcAft>
              <a:buClr>
                <a:srgbClr val="000000"/>
              </a:buClr>
              <a:buSzPct val="100000"/>
              <a:buFont typeface="Times New Roman" pitchFamily="18" charset="0"/>
              <a:buNone/>
            </a:pPr>
            <a:r>
              <a:rPr lang="en-GB" altLang="en-US" sz="2000">
                <a:solidFill>
                  <a:srgbClr val="000000"/>
                </a:solidFill>
                <a:latin typeface="Comic Sans MS" pitchFamily="66" charset="0"/>
              </a:rPr>
              <a:t>Why do most of us not care where our clothes are made?</a:t>
            </a:r>
          </a:p>
        </p:txBody>
      </p:sp>
      <p:sp>
        <p:nvSpPr>
          <p:cNvPr id="39954" name="Line 17"/>
          <p:cNvSpPr>
            <a:spLocks noChangeShapeType="1"/>
          </p:cNvSpPr>
          <p:nvPr/>
        </p:nvSpPr>
        <p:spPr bwMode="auto">
          <a:xfrm flipH="1" flipV="1">
            <a:off x="4354513" y="2706688"/>
            <a:ext cx="74612" cy="508000"/>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a:solidFill>
                <a:srgbClr val="FFFFFF"/>
              </a:solidFill>
            </a:endParaRPr>
          </a:p>
        </p:txBody>
      </p:sp>
      <p:sp>
        <p:nvSpPr>
          <p:cNvPr id="39955" name="Text Box 18"/>
          <p:cNvSpPr txBox="1">
            <a:spLocks noChangeArrowheads="1"/>
          </p:cNvSpPr>
          <p:nvPr/>
        </p:nvSpPr>
        <p:spPr bwMode="auto">
          <a:xfrm>
            <a:off x="3419475" y="1989138"/>
            <a:ext cx="1871663"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algn="ctr" defTabSz="449263" eaLnBrk="1" fontAlgn="base" hangingPunct="1">
              <a:spcBef>
                <a:spcPts val="1250"/>
              </a:spcBef>
              <a:spcAft>
                <a:spcPct val="0"/>
              </a:spcAft>
              <a:buClr>
                <a:srgbClr val="000000"/>
              </a:buClr>
              <a:buSzPct val="100000"/>
              <a:buFont typeface="Times New Roman" pitchFamily="18" charset="0"/>
              <a:buNone/>
            </a:pPr>
            <a:r>
              <a:rPr lang="en-GB" altLang="en-US" sz="2000">
                <a:solidFill>
                  <a:srgbClr val="000000"/>
                </a:solidFill>
                <a:latin typeface="Comic Sans MS" pitchFamily="66" charset="0"/>
              </a:rPr>
              <a:t>Writing and pictures</a:t>
            </a:r>
          </a:p>
        </p:txBody>
      </p:sp>
    </p:spTree>
    <p:extLst>
      <p:ext uri="{BB962C8B-B14F-4D97-AF65-F5344CB8AC3E}">
        <p14:creationId xmlns:p14="http://schemas.microsoft.com/office/powerpoint/2010/main" val="25456086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250825" y="1557338"/>
            <a:ext cx="8893175" cy="470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itchFamily="34" charset="0"/>
                <a:cs typeface="Arial" pitchFamily="34"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itchFamily="34" charset="0"/>
                <a:cs typeface="Arial" pitchFamily="34"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itchFamily="34" charset="0"/>
                <a:cs typeface="Arial" pitchFamily="34"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itchFamily="34" charset="0"/>
                <a:cs typeface="Arial" pitchFamily="34"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itchFamily="34" charset="0"/>
                <a:cs typeface="Arial" pitchFamily="34" charset="0"/>
              </a:defRPr>
            </a:lvl9pPr>
          </a:lstStyle>
          <a:p>
            <a:pPr defTabSz="449263" eaLnBrk="1" fontAlgn="base" hangingPunct="1">
              <a:lnSpc>
                <a:spcPct val="90000"/>
              </a:lnSpc>
              <a:spcBef>
                <a:spcPts val="875"/>
              </a:spcBef>
              <a:spcAft>
                <a:spcPct val="0"/>
              </a:spcAft>
              <a:buClr>
                <a:srgbClr val="000000"/>
              </a:buClr>
              <a:buSzPct val="100000"/>
              <a:buFont typeface="Times New Roman" pitchFamily="18" charset="0"/>
              <a:buNone/>
            </a:pPr>
            <a:endParaRPr lang="en-GB" altLang="en-US" sz="3500">
              <a:solidFill>
                <a:srgbClr val="000000"/>
              </a:solidFill>
              <a:latin typeface="Comic Sans MS" pitchFamily="66" charset="0"/>
            </a:endParaRPr>
          </a:p>
          <a:p>
            <a:pPr defTabSz="449263" eaLnBrk="1" fontAlgn="base" hangingPunct="1">
              <a:lnSpc>
                <a:spcPct val="90000"/>
              </a:lnSpc>
              <a:spcBef>
                <a:spcPts val="875"/>
              </a:spcBef>
              <a:spcAft>
                <a:spcPct val="0"/>
              </a:spcAft>
              <a:buClr>
                <a:srgbClr val="000000"/>
              </a:buClr>
              <a:buSzPct val="100000"/>
              <a:buFont typeface="Times New Roman" pitchFamily="18" charset="0"/>
              <a:buNone/>
            </a:pPr>
            <a:endParaRPr lang="en-GB" altLang="en-US" sz="3500">
              <a:solidFill>
                <a:srgbClr val="000000"/>
              </a:solidFill>
              <a:latin typeface="Comic Sans MS" pitchFamily="66" charset="0"/>
            </a:endParaRPr>
          </a:p>
          <a:p>
            <a:pPr defTabSz="449263" eaLnBrk="1" fontAlgn="base" hangingPunct="1">
              <a:lnSpc>
                <a:spcPct val="90000"/>
              </a:lnSpc>
              <a:spcBef>
                <a:spcPts val="875"/>
              </a:spcBef>
              <a:spcAft>
                <a:spcPct val="0"/>
              </a:spcAft>
              <a:buClr>
                <a:srgbClr val="000000"/>
              </a:buClr>
              <a:buSzPct val="100000"/>
              <a:buFont typeface="Comic Sans MS" pitchFamily="66" charset="0"/>
              <a:buChar char="•"/>
            </a:pPr>
            <a:r>
              <a:rPr lang="en-GB" altLang="en-US" sz="3500">
                <a:solidFill>
                  <a:srgbClr val="000000"/>
                </a:solidFill>
                <a:latin typeface="Comic Sans MS" pitchFamily="66" charset="0"/>
              </a:rPr>
              <a:t>How fashion links us to other </a:t>
            </a:r>
            <a:r>
              <a:rPr lang="en-GB" altLang="en-US" sz="3500" b="1" u="sng">
                <a:solidFill>
                  <a:srgbClr val="000000"/>
                </a:solidFill>
                <a:latin typeface="Comic Sans MS" pitchFamily="66" charset="0"/>
              </a:rPr>
              <a:t>countries</a:t>
            </a:r>
            <a:r>
              <a:rPr lang="en-GB" altLang="en-US" sz="3500">
                <a:solidFill>
                  <a:srgbClr val="000000"/>
                </a:solidFill>
                <a:latin typeface="Comic Sans MS" pitchFamily="66" charset="0"/>
              </a:rPr>
              <a:t>.</a:t>
            </a:r>
          </a:p>
          <a:p>
            <a:pPr defTabSz="449263" eaLnBrk="1" fontAlgn="base" hangingPunct="1">
              <a:lnSpc>
                <a:spcPct val="90000"/>
              </a:lnSpc>
              <a:spcBef>
                <a:spcPts val="875"/>
              </a:spcBef>
              <a:spcAft>
                <a:spcPct val="0"/>
              </a:spcAft>
              <a:buClr>
                <a:srgbClr val="000000"/>
              </a:buClr>
              <a:buSzPct val="100000"/>
              <a:buFont typeface="Comic Sans MS" pitchFamily="66" charset="0"/>
              <a:buChar char="•"/>
            </a:pPr>
            <a:r>
              <a:rPr lang="en-GB" altLang="en-US" sz="3500">
                <a:solidFill>
                  <a:srgbClr val="000000"/>
                </a:solidFill>
                <a:latin typeface="Comic Sans MS" pitchFamily="66" charset="0"/>
              </a:rPr>
              <a:t>The </a:t>
            </a:r>
            <a:r>
              <a:rPr lang="en-GB" altLang="en-US" sz="3500" b="1" u="sng">
                <a:solidFill>
                  <a:srgbClr val="000000"/>
                </a:solidFill>
                <a:latin typeface="Comic Sans MS" pitchFamily="66" charset="0"/>
              </a:rPr>
              <a:t>processes</a:t>
            </a:r>
            <a:r>
              <a:rPr lang="en-GB" altLang="en-US" sz="3500">
                <a:solidFill>
                  <a:srgbClr val="000000"/>
                </a:solidFill>
                <a:latin typeface="Comic Sans MS" pitchFamily="66" charset="0"/>
              </a:rPr>
              <a:t> involved in </a:t>
            </a:r>
            <a:r>
              <a:rPr lang="en-GB" altLang="en-US" sz="3500" b="1" u="sng">
                <a:solidFill>
                  <a:srgbClr val="000000"/>
                </a:solidFill>
                <a:latin typeface="Comic Sans MS" pitchFamily="66" charset="0"/>
              </a:rPr>
              <a:t>making jeans</a:t>
            </a:r>
            <a:r>
              <a:rPr lang="en-GB" altLang="en-US" sz="3500">
                <a:solidFill>
                  <a:srgbClr val="000000"/>
                </a:solidFill>
                <a:latin typeface="Comic Sans MS" pitchFamily="66" charset="0"/>
              </a:rPr>
              <a:t>.</a:t>
            </a:r>
          </a:p>
          <a:p>
            <a:pPr defTabSz="449263" eaLnBrk="1" fontAlgn="base" hangingPunct="1">
              <a:lnSpc>
                <a:spcPct val="90000"/>
              </a:lnSpc>
              <a:spcBef>
                <a:spcPts val="875"/>
              </a:spcBef>
              <a:spcAft>
                <a:spcPct val="0"/>
              </a:spcAft>
              <a:buClr>
                <a:srgbClr val="000000"/>
              </a:buClr>
              <a:buSzPct val="100000"/>
              <a:buFont typeface="Comic Sans MS" pitchFamily="66" charset="0"/>
              <a:buChar char="•"/>
            </a:pPr>
            <a:r>
              <a:rPr lang="en-GB" altLang="en-US" sz="3500">
                <a:solidFill>
                  <a:srgbClr val="000000"/>
                </a:solidFill>
                <a:latin typeface="Comic Sans MS" pitchFamily="66" charset="0"/>
              </a:rPr>
              <a:t>What </a:t>
            </a:r>
            <a:r>
              <a:rPr lang="en-GB" altLang="en-US" sz="3500" b="1" u="sng">
                <a:solidFill>
                  <a:srgbClr val="000000"/>
                </a:solidFill>
                <a:latin typeface="Comic Sans MS" pitchFamily="66" charset="0"/>
              </a:rPr>
              <a:t>world trade</a:t>
            </a:r>
            <a:r>
              <a:rPr lang="en-GB" altLang="en-US" sz="3500">
                <a:solidFill>
                  <a:srgbClr val="000000"/>
                </a:solidFill>
                <a:latin typeface="Comic Sans MS" pitchFamily="66" charset="0"/>
              </a:rPr>
              <a:t> is and how it works.</a:t>
            </a:r>
          </a:p>
          <a:p>
            <a:pPr defTabSz="449263" eaLnBrk="1" fontAlgn="base" hangingPunct="1">
              <a:lnSpc>
                <a:spcPct val="90000"/>
              </a:lnSpc>
              <a:spcBef>
                <a:spcPts val="875"/>
              </a:spcBef>
              <a:spcAft>
                <a:spcPct val="0"/>
              </a:spcAft>
              <a:buClr>
                <a:srgbClr val="000000"/>
              </a:buClr>
              <a:buSzPct val="100000"/>
              <a:buFont typeface="Comic Sans MS" pitchFamily="66" charset="0"/>
              <a:buChar char="•"/>
            </a:pPr>
            <a:r>
              <a:rPr lang="en-GB" altLang="en-US" sz="3500" b="1" u="sng">
                <a:solidFill>
                  <a:srgbClr val="000000"/>
                </a:solidFill>
                <a:latin typeface="Comic Sans MS" pitchFamily="66" charset="0"/>
              </a:rPr>
              <a:t>Globalisation</a:t>
            </a:r>
            <a:r>
              <a:rPr lang="en-GB" altLang="en-US" sz="3500">
                <a:solidFill>
                  <a:srgbClr val="000000"/>
                </a:solidFill>
                <a:latin typeface="Comic Sans MS" pitchFamily="66" charset="0"/>
              </a:rPr>
              <a:t> and fashion</a:t>
            </a:r>
          </a:p>
          <a:p>
            <a:pPr defTabSz="449263" eaLnBrk="1" fontAlgn="base" hangingPunct="1">
              <a:lnSpc>
                <a:spcPct val="90000"/>
              </a:lnSpc>
              <a:spcBef>
                <a:spcPts val="875"/>
              </a:spcBef>
              <a:spcAft>
                <a:spcPct val="0"/>
              </a:spcAft>
              <a:buClr>
                <a:srgbClr val="000000"/>
              </a:buClr>
              <a:buSzPct val="100000"/>
              <a:buFont typeface="Comic Sans MS" pitchFamily="66" charset="0"/>
              <a:buChar char="•"/>
            </a:pPr>
            <a:r>
              <a:rPr lang="en-GB" altLang="en-US" sz="3500">
                <a:solidFill>
                  <a:srgbClr val="000000"/>
                </a:solidFill>
                <a:latin typeface="Comic Sans MS" pitchFamily="66" charset="0"/>
              </a:rPr>
              <a:t>Winners and losers in fashion.</a:t>
            </a:r>
          </a:p>
          <a:p>
            <a:pPr defTabSz="449263" eaLnBrk="1" fontAlgn="base" hangingPunct="1">
              <a:lnSpc>
                <a:spcPct val="90000"/>
              </a:lnSpc>
              <a:spcBef>
                <a:spcPts val="875"/>
              </a:spcBef>
              <a:spcAft>
                <a:spcPct val="0"/>
              </a:spcAft>
              <a:buClr>
                <a:srgbClr val="000000"/>
              </a:buClr>
              <a:buSzPct val="100000"/>
              <a:buFont typeface="Comic Sans MS" pitchFamily="66" charset="0"/>
              <a:buChar char="•"/>
            </a:pPr>
            <a:r>
              <a:rPr lang="en-GB" altLang="en-US" sz="3500">
                <a:solidFill>
                  <a:srgbClr val="000000"/>
                </a:solidFill>
                <a:latin typeface="Comic Sans MS" pitchFamily="66" charset="0"/>
              </a:rPr>
              <a:t>The future…</a:t>
            </a:r>
          </a:p>
        </p:txBody>
      </p:sp>
      <p:sp>
        <p:nvSpPr>
          <p:cNvPr id="28675" name="Rectangle 2"/>
          <p:cNvSpPr>
            <a:spLocks noChangeArrowheads="1"/>
          </p:cNvSpPr>
          <p:nvPr/>
        </p:nvSpPr>
        <p:spPr bwMode="auto">
          <a:xfrm>
            <a:off x="395288" y="333375"/>
            <a:ext cx="8497887" cy="931863"/>
          </a:xfrm>
          <a:prstGeom prst="rect">
            <a:avLst/>
          </a:prstGeom>
          <a:solidFill>
            <a:srgbClr val="FFCC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defTabSz="449263" eaLnBrk="1" fontAlgn="base" hangingPunct="1">
              <a:spcBef>
                <a:spcPts val="3438"/>
              </a:spcBef>
              <a:spcAft>
                <a:spcPct val="0"/>
              </a:spcAft>
              <a:buClr>
                <a:srgbClr val="000000"/>
              </a:buClr>
              <a:buSzPct val="100000"/>
              <a:buFont typeface="Times New Roman" pitchFamily="18" charset="0"/>
              <a:buNone/>
            </a:pPr>
            <a:r>
              <a:rPr lang="en-GB" altLang="en-US" sz="5500">
                <a:solidFill>
                  <a:srgbClr val="000000"/>
                </a:solidFill>
                <a:latin typeface="Comic Sans MS" pitchFamily="66" charset="0"/>
              </a:rPr>
              <a:t>Fashion and Globalisation</a:t>
            </a:r>
          </a:p>
        </p:txBody>
      </p:sp>
      <p:sp>
        <p:nvSpPr>
          <p:cNvPr id="28676" name="Rectangle 3"/>
          <p:cNvSpPr>
            <a:spLocks noChangeArrowheads="1"/>
          </p:cNvSpPr>
          <p:nvPr/>
        </p:nvSpPr>
        <p:spPr bwMode="auto">
          <a:xfrm>
            <a:off x="1116013" y="1484313"/>
            <a:ext cx="7056437" cy="930275"/>
          </a:xfrm>
          <a:prstGeom prst="rect">
            <a:avLst/>
          </a:prstGeom>
          <a:solidFill>
            <a:srgbClr val="FFCC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ltLang="en-US">
              <a:solidFill>
                <a:srgbClr val="FFFFFF"/>
              </a:solidFill>
            </a:endParaRPr>
          </a:p>
        </p:txBody>
      </p:sp>
      <p:sp>
        <p:nvSpPr>
          <p:cNvPr id="28677" name="Text Box 4"/>
          <p:cNvSpPr txBox="1">
            <a:spLocks noChangeArrowheads="1"/>
          </p:cNvSpPr>
          <p:nvPr/>
        </p:nvSpPr>
        <p:spPr bwMode="auto">
          <a:xfrm>
            <a:off x="1036638" y="1628775"/>
            <a:ext cx="7129462"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defTabSz="449263" eaLnBrk="1" fontAlgn="base" hangingPunct="1">
              <a:spcBef>
                <a:spcPct val="0"/>
              </a:spcBef>
              <a:spcAft>
                <a:spcPct val="0"/>
              </a:spcAft>
              <a:buClr>
                <a:srgbClr val="000000"/>
              </a:buClr>
              <a:buSzPct val="100000"/>
              <a:buFont typeface="Times New Roman" pitchFamily="18" charset="0"/>
              <a:buNone/>
            </a:pPr>
            <a:r>
              <a:rPr lang="en-GB" altLang="en-US" sz="3500" b="1" u="sng">
                <a:solidFill>
                  <a:srgbClr val="000000"/>
                </a:solidFill>
                <a:latin typeface="Comic Sans MS" pitchFamily="66" charset="0"/>
              </a:rPr>
              <a:t>What you will learn in this unit:</a:t>
            </a: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713" y="4973638"/>
            <a:ext cx="1008062" cy="1325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355569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additive="repl">
                                        <p:cTn id="6" dur="500"/>
                                        <p:tgtEl>
                                          <p:spTgt spid="4101"/>
                                        </p:tgtEl>
                                      </p:cBhvr>
                                    </p:animEffect>
                                    <p:set>
                                      <p:cBhvr additive="repl">
                                        <p:cTn id="7" dur="1" fill="hold">
                                          <p:stCondLst>
                                            <p:cond delay="0"/>
                                          </p:stCondLst>
                                        </p:cTn>
                                        <p:tgtEl>
                                          <p:spTgt spid="4101"/>
                                        </p:tgtEl>
                                        <p:attrNameLst>
                                          <p:attrName>style.visibility</p:attrName>
                                        </p:attrNameLst>
                                      </p:cBhvr>
                                      <p:to>
                                        <p:strVal val="hidden"/>
                                      </p:to>
                                    </p:se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additive="repl">
                                        <p:cTn id="10" dur="1" fill="hold">
                                          <p:stCondLst>
                                            <p:cond delay="0"/>
                                          </p:stCondLst>
                                        </p:cTn>
                                        <p:tgtEl>
                                          <p:spTgt spid="4097">
                                            <p:txEl>
                                              <p:pRg st="2" end="2"/>
                                            </p:txEl>
                                          </p:spTgt>
                                        </p:tgtEl>
                                        <p:attrNameLst>
                                          <p:attrName>style.visibility</p:attrName>
                                        </p:attrNameLst>
                                      </p:cBhvr>
                                      <p:to>
                                        <p:strVal val="visible"/>
                                      </p:to>
                                    </p:set>
                                    <p:animEffect transition="in" filter="box(in)">
                                      <p:cBhvr additive="repl">
                                        <p:cTn id="11" dur="1000"/>
                                        <p:tgtEl>
                                          <p:spTgt spid="4097">
                                            <p:txEl>
                                              <p:pRg st="2" end="2"/>
                                            </p:txEl>
                                          </p:spTgt>
                                        </p:tgtEl>
                                      </p:cBhvr>
                                    </p:animEffect>
                                  </p:childTnLst>
                                </p:cTn>
                              </p:par>
                            </p:childTnLst>
                          </p:cTn>
                        </p:par>
                        <p:par>
                          <p:cTn id="12" fill="hold" nodeType="afterGroup">
                            <p:stCondLst>
                              <p:cond delay="1500"/>
                            </p:stCondLst>
                            <p:childTnLst>
                              <p:par>
                                <p:cTn id="13" presetID="4" presetClass="entr" presetSubtype="16" fill="hold" nodeType="afterEffect">
                                  <p:stCondLst>
                                    <p:cond delay="0"/>
                                  </p:stCondLst>
                                  <p:childTnLst>
                                    <p:set>
                                      <p:cBhvr additive="repl">
                                        <p:cTn id="14" dur="1" fill="hold">
                                          <p:stCondLst>
                                            <p:cond delay="0"/>
                                          </p:stCondLst>
                                        </p:cTn>
                                        <p:tgtEl>
                                          <p:spTgt spid="4097">
                                            <p:txEl>
                                              <p:pRg st="3" end="3"/>
                                            </p:txEl>
                                          </p:spTgt>
                                        </p:tgtEl>
                                        <p:attrNameLst>
                                          <p:attrName>style.visibility</p:attrName>
                                        </p:attrNameLst>
                                      </p:cBhvr>
                                      <p:to>
                                        <p:strVal val="visible"/>
                                      </p:to>
                                    </p:set>
                                    <p:animEffect transition="in" filter="box(in)">
                                      <p:cBhvr additive="repl">
                                        <p:cTn id="15" dur="1000"/>
                                        <p:tgtEl>
                                          <p:spTgt spid="4097">
                                            <p:txEl>
                                              <p:pRg st="3" end="3"/>
                                            </p:txEl>
                                          </p:spTgt>
                                        </p:tgtEl>
                                      </p:cBhvr>
                                    </p:animEffect>
                                  </p:childTnLst>
                                </p:cTn>
                              </p:par>
                            </p:childTnLst>
                          </p:cTn>
                        </p:par>
                        <p:par>
                          <p:cTn id="16" fill="hold" nodeType="afterGroup">
                            <p:stCondLst>
                              <p:cond delay="2500"/>
                            </p:stCondLst>
                            <p:childTnLst>
                              <p:par>
                                <p:cTn id="17" presetID="4" presetClass="entr" presetSubtype="16" fill="hold" nodeType="afterEffect">
                                  <p:stCondLst>
                                    <p:cond delay="0"/>
                                  </p:stCondLst>
                                  <p:childTnLst>
                                    <p:set>
                                      <p:cBhvr additive="repl">
                                        <p:cTn id="18" dur="1" fill="hold">
                                          <p:stCondLst>
                                            <p:cond delay="0"/>
                                          </p:stCondLst>
                                        </p:cTn>
                                        <p:tgtEl>
                                          <p:spTgt spid="4097">
                                            <p:txEl>
                                              <p:pRg st="4" end="4"/>
                                            </p:txEl>
                                          </p:spTgt>
                                        </p:tgtEl>
                                        <p:attrNameLst>
                                          <p:attrName>style.visibility</p:attrName>
                                        </p:attrNameLst>
                                      </p:cBhvr>
                                      <p:to>
                                        <p:strVal val="visible"/>
                                      </p:to>
                                    </p:set>
                                    <p:animEffect transition="in" filter="box(in)">
                                      <p:cBhvr additive="repl">
                                        <p:cTn id="19" dur="1000"/>
                                        <p:tgtEl>
                                          <p:spTgt spid="4097">
                                            <p:txEl>
                                              <p:pRg st="4" end="4"/>
                                            </p:txEl>
                                          </p:spTgt>
                                        </p:tgtEl>
                                      </p:cBhvr>
                                    </p:animEffect>
                                  </p:childTnLst>
                                </p:cTn>
                              </p:par>
                            </p:childTnLst>
                          </p:cTn>
                        </p:par>
                        <p:par>
                          <p:cTn id="20" fill="hold" nodeType="afterGroup">
                            <p:stCondLst>
                              <p:cond delay="3500"/>
                            </p:stCondLst>
                            <p:childTnLst>
                              <p:par>
                                <p:cTn id="21" presetID="4" presetClass="entr" presetSubtype="16" fill="hold" nodeType="afterEffect">
                                  <p:stCondLst>
                                    <p:cond delay="0"/>
                                  </p:stCondLst>
                                  <p:childTnLst>
                                    <p:set>
                                      <p:cBhvr additive="repl">
                                        <p:cTn id="22" dur="1" fill="hold">
                                          <p:stCondLst>
                                            <p:cond delay="0"/>
                                          </p:stCondLst>
                                        </p:cTn>
                                        <p:tgtEl>
                                          <p:spTgt spid="4097">
                                            <p:txEl>
                                              <p:pRg st="5" end="5"/>
                                            </p:txEl>
                                          </p:spTgt>
                                        </p:tgtEl>
                                        <p:attrNameLst>
                                          <p:attrName>style.visibility</p:attrName>
                                        </p:attrNameLst>
                                      </p:cBhvr>
                                      <p:to>
                                        <p:strVal val="visible"/>
                                      </p:to>
                                    </p:set>
                                    <p:animEffect transition="in" filter="box(in)">
                                      <p:cBhvr additive="repl">
                                        <p:cTn id="23" dur="1000"/>
                                        <p:tgtEl>
                                          <p:spTgt spid="4097">
                                            <p:txEl>
                                              <p:pRg st="5" end="5"/>
                                            </p:txEl>
                                          </p:spTgt>
                                        </p:tgtEl>
                                      </p:cBhvr>
                                    </p:animEffect>
                                  </p:childTnLst>
                                </p:cTn>
                              </p:par>
                            </p:childTnLst>
                          </p:cTn>
                        </p:par>
                        <p:par>
                          <p:cTn id="24" fill="hold" nodeType="afterGroup">
                            <p:stCondLst>
                              <p:cond delay="4500"/>
                            </p:stCondLst>
                            <p:childTnLst>
                              <p:par>
                                <p:cTn id="25" presetID="4" presetClass="entr" presetSubtype="16" fill="hold" nodeType="afterEffect">
                                  <p:stCondLst>
                                    <p:cond delay="0"/>
                                  </p:stCondLst>
                                  <p:childTnLst>
                                    <p:set>
                                      <p:cBhvr additive="repl">
                                        <p:cTn id="26" dur="1" fill="hold">
                                          <p:stCondLst>
                                            <p:cond delay="0"/>
                                          </p:stCondLst>
                                        </p:cTn>
                                        <p:tgtEl>
                                          <p:spTgt spid="4097">
                                            <p:txEl>
                                              <p:pRg st="6" end="6"/>
                                            </p:txEl>
                                          </p:spTgt>
                                        </p:tgtEl>
                                        <p:attrNameLst>
                                          <p:attrName>style.visibility</p:attrName>
                                        </p:attrNameLst>
                                      </p:cBhvr>
                                      <p:to>
                                        <p:strVal val="visible"/>
                                      </p:to>
                                    </p:set>
                                    <p:animEffect transition="in" filter="box(in)">
                                      <p:cBhvr additive="repl">
                                        <p:cTn id="27" dur="1000"/>
                                        <p:tgtEl>
                                          <p:spTgt spid="4097">
                                            <p:txEl>
                                              <p:pRg st="6" end="6"/>
                                            </p:txEl>
                                          </p:spTgt>
                                        </p:tgtEl>
                                      </p:cBhvr>
                                    </p:animEffect>
                                  </p:childTnLst>
                                </p:cTn>
                              </p:par>
                            </p:childTnLst>
                          </p:cTn>
                        </p:par>
                        <p:par>
                          <p:cTn id="28" fill="hold" nodeType="afterGroup">
                            <p:stCondLst>
                              <p:cond delay="5500"/>
                            </p:stCondLst>
                            <p:childTnLst>
                              <p:par>
                                <p:cTn id="29" presetID="4" presetClass="entr" presetSubtype="16" fill="hold" nodeType="afterEffect">
                                  <p:stCondLst>
                                    <p:cond delay="0"/>
                                  </p:stCondLst>
                                  <p:childTnLst>
                                    <p:set>
                                      <p:cBhvr additive="repl">
                                        <p:cTn id="30" dur="1" fill="hold">
                                          <p:stCondLst>
                                            <p:cond delay="0"/>
                                          </p:stCondLst>
                                        </p:cTn>
                                        <p:tgtEl>
                                          <p:spTgt spid="4097">
                                            <p:txEl>
                                              <p:pRg st="7" end="7"/>
                                            </p:txEl>
                                          </p:spTgt>
                                        </p:tgtEl>
                                        <p:attrNameLst>
                                          <p:attrName>style.visibility</p:attrName>
                                        </p:attrNameLst>
                                      </p:cBhvr>
                                      <p:to>
                                        <p:strVal val="visible"/>
                                      </p:to>
                                    </p:set>
                                    <p:animEffect transition="in" filter="box(in)">
                                      <p:cBhvr additive="repl">
                                        <p:cTn id="31" dur="1000"/>
                                        <p:tgtEl>
                                          <p:spTgt spid="40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body"/>
          </p:nvPr>
        </p:nvSpPr>
        <p:spPr>
          <a:xfrm>
            <a:off x="179388" y="1557338"/>
            <a:ext cx="8964612" cy="5291137"/>
          </a:xfrm>
        </p:spPr>
        <p:txBody>
          <a:bodyPr anchor="t"/>
          <a:lstStyle/>
          <a:p>
            <a:pPr marL="342900" indent="-342900" algn="l" eaLnBrk="1" hangingPunct="1">
              <a:lnSpc>
                <a:spcPct val="90000"/>
              </a:lnSpc>
              <a:spcBef>
                <a:spcPts val="80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3200" b="1" u="sng" smtClean="0">
                <a:latin typeface="Comic Sans MS" pitchFamily="64" charset="0"/>
              </a:rPr>
              <a:t>Today We are learning to: </a:t>
            </a:r>
          </a:p>
          <a:p>
            <a:pPr marL="342900" indent="-342900" algn="l" eaLnBrk="1" hangingPunct="1">
              <a:lnSpc>
                <a:spcPct val="90000"/>
              </a:lnSpc>
              <a:spcBef>
                <a:spcPts val="80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3200" b="1" smtClean="0">
                <a:latin typeface="Comic Sans MS" pitchFamily="64" charset="0"/>
              </a:rPr>
              <a:t>	Develop an understanding of the ways fashion links us to the world.</a:t>
            </a:r>
          </a:p>
          <a:p>
            <a:pPr marL="342900" indent="-342900" algn="l" eaLnBrk="1" hangingPunct="1">
              <a:lnSpc>
                <a:spcPct val="90000"/>
              </a:lnSpc>
              <a:spcBef>
                <a:spcPts val="80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3200" b="1" smtClean="0">
              <a:latin typeface="Comic Sans MS" pitchFamily="64" charset="0"/>
            </a:endParaRPr>
          </a:p>
          <a:p>
            <a:pPr marL="342900" indent="-342900" algn="l" eaLnBrk="1" hangingPunct="1">
              <a:lnSpc>
                <a:spcPct val="90000"/>
              </a:lnSpc>
              <a:spcBef>
                <a:spcPts val="80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3200" b="1" u="sng" smtClean="0">
                <a:latin typeface="Comic Sans MS" pitchFamily="64" charset="0"/>
              </a:rPr>
              <a:t>We will do this by:</a:t>
            </a:r>
          </a:p>
          <a:p>
            <a:pPr marL="342900" indent="-342900" algn="l" eaLnBrk="1" hangingPunct="1">
              <a:lnSpc>
                <a:spcPct val="90000"/>
              </a:lnSpc>
              <a:spcBef>
                <a:spcPts val="80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3200" b="1" smtClean="0">
                <a:latin typeface="Comic Sans MS" pitchFamily="64" charset="0"/>
              </a:rPr>
              <a:t>	Thinking about our own clothes.</a:t>
            </a:r>
          </a:p>
          <a:p>
            <a:pPr marL="342900" indent="-342900" algn="l" eaLnBrk="1" hangingPunct="1">
              <a:lnSpc>
                <a:spcPct val="90000"/>
              </a:lnSpc>
              <a:spcBef>
                <a:spcPts val="80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3200" b="1" smtClean="0">
                <a:latin typeface="Comic Sans MS" pitchFamily="64" charset="0"/>
              </a:rPr>
              <a:t>	Talking about and Sharing ideas.</a:t>
            </a:r>
          </a:p>
          <a:p>
            <a:pPr marL="342900" indent="-342900" algn="l" eaLnBrk="1" hangingPunct="1">
              <a:lnSpc>
                <a:spcPct val="90000"/>
              </a:lnSpc>
              <a:spcBef>
                <a:spcPts val="80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3200" b="1" smtClean="0">
                <a:latin typeface="Comic Sans MS" pitchFamily="64" charset="0"/>
              </a:rPr>
              <a:t>	Working in a group on a Graffiti poster.</a:t>
            </a:r>
          </a:p>
          <a:p>
            <a:pPr marL="342900" indent="-342900" algn="l" eaLnBrk="1" hangingPunct="1">
              <a:lnSpc>
                <a:spcPct val="90000"/>
              </a:lnSpc>
              <a:spcBef>
                <a:spcPts val="80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3200" b="1" smtClean="0">
                <a:latin typeface="Comic Sans MS" pitchFamily="64" charset="0"/>
              </a:rPr>
              <a:t>	</a:t>
            </a:r>
          </a:p>
          <a:p>
            <a:pPr marL="342900" indent="-342900" algn="l" eaLnBrk="1" hangingPunct="1">
              <a:lnSpc>
                <a:spcPct val="90000"/>
              </a:lnSpc>
              <a:spcBef>
                <a:spcPts val="80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3200" b="1" smtClean="0">
              <a:latin typeface="Comic Sans MS" pitchFamily="64" charset="0"/>
            </a:endParaRPr>
          </a:p>
        </p:txBody>
      </p:sp>
      <p:sp>
        <p:nvSpPr>
          <p:cNvPr id="29699" name="Text Box 2"/>
          <p:cNvSpPr txBox="1">
            <a:spLocks noChangeArrowheads="1"/>
          </p:cNvSpPr>
          <p:nvPr/>
        </p:nvSpPr>
        <p:spPr bwMode="auto">
          <a:xfrm>
            <a:off x="250825" y="333375"/>
            <a:ext cx="8675688" cy="931863"/>
          </a:xfrm>
          <a:prstGeom prst="rect">
            <a:avLst/>
          </a:prstGeom>
          <a:solidFill>
            <a:srgbClr val="FFCC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cs typeface="Arial" pitchFamily="34" charset="0"/>
              </a:defRPr>
            </a:lvl9pPr>
          </a:lstStyle>
          <a:p>
            <a:pPr defTabSz="449263" eaLnBrk="1" fontAlgn="base" hangingPunct="1">
              <a:spcBef>
                <a:spcPts val="3438"/>
              </a:spcBef>
              <a:spcAft>
                <a:spcPct val="0"/>
              </a:spcAft>
              <a:buClr>
                <a:srgbClr val="000000"/>
              </a:buClr>
              <a:buSzPct val="100000"/>
              <a:buFont typeface="Times New Roman" pitchFamily="18" charset="0"/>
              <a:buNone/>
            </a:pPr>
            <a:r>
              <a:rPr lang="en-GB" altLang="en-US" sz="5500">
                <a:solidFill>
                  <a:srgbClr val="000000"/>
                </a:solidFill>
                <a:latin typeface="Comic Sans MS" pitchFamily="66" charset="0"/>
              </a:rPr>
              <a:t> Fashion and Globalisation</a:t>
            </a:r>
          </a:p>
        </p:txBody>
      </p:sp>
    </p:spTree>
    <p:extLst>
      <p:ext uri="{BB962C8B-B14F-4D97-AF65-F5344CB8AC3E}">
        <p14:creationId xmlns:p14="http://schemas.microsoft.com/office/powerpoint/2010/main" val="3911851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052513"/>
            <a:ext cx="7772400" cy="5040312"/>
          </a:xfrm>
          <a:solidFill>
            <a:schemeClr val="bg1">
              <a:alpha val="84000"/>
            </a:schemeClr>
          </a:solidFill>
        </p:spPr>
        <p:txBody>
          <a:bodyPr anchor="t" anchorCtr="1"/>
          <a:lstStyle/>
          <a:p>
            <a:pPr eaLnBrk="1" hangingPunct="1">
              <a:defRPr/>
            </a:pPr>
            <a:r>
              <a:rPr lang="en-AU" sz="6600">
                <a:solidFill>
                  <a:srgbClr val="2D70F5"/>
                </a:solidFill>
                <a:effectLst>
                  <a:outerShdw blurRad="38100" dist="38100" dir="2700000" algn="tl">
                    <a:srgbClr val="C0C0C0"/>
                  </a:outerShdw>
                </a:effectLst>
              </a:rPr>
              <a:t/>
            </a:r>
            <a:br>
              <a:rPr lang="en-AU" sz="6600">
                <a:solidFill>
                  <a:srgbClr val="2D70F5"/>
                </a:solidFill>
                <a:effectLst>
                  <a:outerShdw blurRad="38100" dist="38100" dir="2700000" algn="tl">
                    <a:srgbClr val="C0C0C0"/>
                  </a:outerShdw>
                </a:effectLst>
              </a:rPr>
            </a:br>
            <a:r>
              <a:rPr lang="en-AU" sz="6600">
                <a:solidFill>
                  <a:schemeClr val="tx1"/>
                </a:solidFill>
                <a:effectLst>
                  <a:outerShdw blurRad="38100" dist="38100" dir="2700000" algn="tl">
                    <a:srgbClr val="C0C0C0"/>
                  </a:outerShdw>
                </a:effectLst>
              </a:rPr>
              <a:t>The Global Village</a:t>
            </a:r>
          </a:p>
        </p:txBody>
      </p:sp>
      <p:pic>
        <p:nvPicPr>
          <p:cNvPr id="30723" name="Picture 4" descr="global-vill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3716338"/>
            <a:ext cx="19240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931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8" y="274638"/>
            <a:ext cx="8713787" cy="1066800"/>
          </a:xfrm>
          <a:solidFill>
            <a:schemeClr val="bg1">
              <a:alpha val="85001"/>
            </a:schemeClr>
          </a:solidFill>
        </p:spPr>
        <p:txBody>
          <a:bodyPr/>
          <a:lstStyle/>
          <a:p>
            <a:pPr eaLnBrk="1" hangingPunct="1">
              <a:defRPr/>
            </a:pPr>
            <a:r>
              <a:rPr lang="en-AU" b="1">
                <a:solidFill>
                  <a:schemeClr val="tx1"/>
                </a:solidFill>
                <a:effectLst>
                  <a:outerShdw blurRad="38100" dist="38100" dir="2700000" algn="tl">
                    <a:srgbClr val="C0C0C0"/>
                  </a:outerShdw>
                </a:effectLst>
              </a:rPr>
              <a:t>The Global Village</a:t>
            </a:r>
          </a:p>
        </p:txBody>
      </p:sp>
      <p:sp>
        <p:nvSpPr>
          <p:cNvPr id="3075" name="Rectangle 3"/>
          <p:cNvSpPr>
            <a:spLocks noGrp="1" noChangeArrowheads="1"/>
          </p:cNvSpPr>
          <p:nvPr>
            <p:ph type="body" idx="1"/>
          </p:nvPr>
        </p:nvSpPr>
        <p:spPr>
          <a:xfrm>
            <a:off x="179388" y="1341438"/>
            <a:ext cx="8713787" cy="5183187"/>
          </a:xfrm>
          <a:solidFill>
            <a:schemeClr val="bg1">
              <a:alpha val="85001"/>
            </a:schemeClr>
          </a:solidFill>
        </p:spPr>
        <p:txBody>
          <a:bodyPr/>
          <a:lstStyle/>
          <a:p>
            <a:pPr eaLnBrk="1" hangingPunct="1">
              <a:buFontTx/>
              <a:buNone/>
              <a:defRPr/>
            </a:pPr>
            <a:r>
              <a:rPr lang="en-AU">
                <a:effectLst>
                  <a:outerShdw blurRad="38100" dist="38100" dir="2700000" algn="tl">
                    <a:srgbClr val="C0C0C0"/>
                  </a:outerShdw>
                </a:effectLst>
              </a:rPr>
              <a:t>   </a:t>
            </a:r>
            <a:r>
              <a:rPr lang="en-AU" sz="4000">
                <a:effectLst>
                  <a:outerShdw blurRad="38100" dist="38100" dir="2700000" algn="tl">
                    <a:srgbClr val="C0C0C0"/>
                  </a:outerShdw>
                </a:effectLst>
              </a:rPr>
              <a:t>A term used to describe how the world appears to be getting smaller through advances in technology, especially technologies that allow the transfer of information. What happens in one corner of the globe can rapidly and significantly affect people elsewhere.</a:t>
            </a:r>
          </a:p>
        </p:txBody>
      </p:sp>
    </p:spTree>
    <p:extLst>
      <p:ext uri="{BB962C8B-B14F-4D97-AF65-F5344CB8AC3E}">
        <p14:creationId xmlns:p14="http://schemas.microsoft.com/office/powerpoint/2010/main" val="3647983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388" y="274638"/>
            <a:ext cx="8713787" cy="1066800"/>
          </a:xfrm>
          <a:solidFill>
            <a:schemeClr val="bg1">
              <a:alpha val="85001"/>
            </a:schemeClr>
          </a:solidFill>
        </p:spPr>
        <p:txBody>
          <a:bodyPr/>
          <a:lstStyle/>
          <a:p>
            <a:pPr eaLnBrk="1" hangingPunct="1">
              <a:defRPr/>
            </a:pPr>
            <a:r>
              <a:rPr lang="en-AU" b="1">
                <a:solidFill>
                  <a:schemeClr val="tx1"/>
                </a:solidFill>
                <a:effectLst>
                  <a:outerShdw blurRad="38100" dist="38100" dir="2700000" algn="tl">
                    <a:srgbClr val="C0C0C0"/>
                  </a:outerShdw>
                </a:effectLst>
              </a:rPr>
              <a:t>Globalisation</a:t>
            </a:r>
          </a:p>
        </p:txBody>
      </p:sp>
      <p:sp>
        <p:nvSpPr>
          <p:cNvPr id="23555" name="Rectangle 3"/>
          <p:cNvSpPr>
            <a:spLocks noGrp="1" noChangeArrowheads="1"/>
          </p:cNvSpPr>
          <p:nvPr>
            <p:ph type="body" idx="1"/>
          </p:nvPr>
        </p:nvSpPr>
        <p:spPr>
          <a:xfrm>
            <a:off x="179388" y="1341438"/>
            <a:ext cx="8713787" cy="5183187"/>
          </a:xfrm>
          <a:solidFill>
            <a:schemeClr val="bg1">
              <a:alpha val="85001"/>
            </a:schemeClr>
          </a:solidFill>
        </p:spPr>
        <p:txBody>
          <a:bodyPr/>
          <a:lstStyle/>
          <a:p>
            <a:pPr eaLnBrk="1" hangingPunct="1">
              <a:lnSpc>
                <a:spcPct val="90000"/>
              </a:lnSpc>
              <a:buFontTx/>
              <a:buNone/>
              <a:defRPr/>
            </a:pPr>
            <a:r>
              <a:rPr lang="en-AU">
                <a:solidFill>
                  <a:srgbClr val="2D70F5"/>
                </a:solidFill>
                <a:effectLst>
                  <a:outerShdw blurRad="38100" dist="38100" dir="2700000" algn="tl">
                    <a:srgbClr val="C0C0C0"/>
                  </a:outerShdw>
                </a:effectLst>
              </a:rPr>
              <a:t>   </a:t>
            </a:r>
            <a:r>
              <a:rPr lang="en-AU" sz="4000">
                <a:effectLst>
                  <a:outerShdw blurRad="38100" dist="38100" dir="2700000" algn="tl">
                    <a:srgbClr val="C0C0C0"/>
                  </a:outerShdw>
                </a:effectLst>
              </a:rPr>
              <a:t>A term used to describe the way countries are becoming more interconnected, both economically and culturally. </a:t>
            </a:r>
          </a:p>
          <a:p>
            <a:pPr eaLnBrk="1" hangingPunct="1">
              <a:lnSpc>
                <a:spcPct val="90000"/>
              </a:lnSpc>
              <a:buFontTx/>
              <a:buNone/>
              <a:defRPr/>
            </a:pPr>
            <a:r>
              <a:rPr lang="en-AU" sz="4000">
                <a:effectLst>
                  <a:outerShdw blurRad="38100" dist="38100" dir="2700000" algn="tl">
                    <a:srgbClr val="C0C0C0"/>
                  </a:outerShdw>
                </a:effectLst>
              </a:rPr>
              <a:t>  It means it is possible to produce a product anywhere, using resources from anywhere, by a company located anywhere to be sold anywhere.</a:t>
            </a:r>
          </a:p>
        </p:txBody>
      </p:sp>
    </p:spTree>
    <p:extLst>
      <p:ext uri="{BB962C8B-B14F-4D97-AF65-F5344CB8AC3E}">
        <p14:creationId xmlns:p14="http://schemas.microsoft.com/office/powerpoint/2010/main" val="2153232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403350" y="333375"/>
            <a:ext cx="6569075" cy="6122988"/>
          </a:xfrm>
        </p:spPr>
      </p:pic>
    </p:spTree>
    <p:extLst>
      <p:ext uri="{BB962C8B-B14F-4D97-AF65-F5344CB8AC3E}">
        <p14:creationId xmlns:p14="http://schemas.microsoft.com/office/powerpoint/2010/main" val="143032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395288" y="620713"/>
            <a:ext cx="8353425" cy="5578475"/>
          </a:xfrm>
          <a:prstGeom prst="rect">
            <a:avLst/>
          </a:prstGeom>
          <a:solidFill>
            <a:schemeClr val="bg1">
              <a:alpha val="86000"/>
            </a:schemeClr>
          </a:solidFill>
          <a:ln w="9525">
            <a:noFill/>
            <a:miter lim="800000"/>
            <a:headEnd/>
            <a:tailEnd/>
          </a:ln>
          <a:effectLst/>
        </p:spPr>
        <p:txBody>
          <a:bodyPr>
            <a:spAutoFit/>
          </a:bodyPr>
          <a:lstStyle/>
          <a:p>
            <a:pPr fontAlgn="base">
              <a:spcBef>
                <a:spcPct val="0"/>
              </a:spcBef>
              <a:spcAft>
                <a:spcPct val="0"/>
              </a:spcAft>
              <a:defRPr/>
            </a:pPr>
            <a:r>
              <a:rPr lang="en-AU" sz="2000" b="1">
                <a:solidFill>
                  <a:srgbClr val="000000"/>
                </a:solidFill>
              </a:rPr>
              <a:t>He watches</a:t>
            </a:r>
          </a:p>
          <a:p>
            <a:pPr fontAlgn="base">
              <a:spcBef>
                <a:spcPct val="0"/>
              </a:spcBef>
              <a:spcAft>
                <a:spcPct val="0"/>
              </a:spcAft>
              <a:defRPr/>
            </a:pPr>
            <a:r>
              <a:rPr lang="en-AU" sz="2000">
                <a:solidFill>
                  <a:srgbClr val="000000"/>
                </a:solidFill>
              </a:rPr>
              <a:t>• NBL basketball via satellite TV — USA</a:t>
            </a:r>
          </a:p>
          <a:p>
            <a:pPr fontAlgn="base">
              <a:spcBef>
                <a:spcPct val="0"/>
              </a:spcBef>
              <a:spcAft>
                <a:spcPct val="0"/>
              </a:spcAft>
              <a:defRPr/>
            </a:pPr>
            <a:r>
              <a:rPr lang="en-AU" sz="2000">
                <a:solidFill>
                  <a:srgbClr val="000000"/>
                </a:solidFill>
              </a:rPr>
              <a:t>• </a:t>
            </a:r>
            <a:r>
              <a:rPr lang="en-AU" sz="2000" i="1">
                <a:solidFill>
                  <a:srgbClr val="000000"/>
                </a:solidFill>
              </a:rPr>
              <a:t>Friends </a:t>
            </a:r>
            <a:r>
              <a:rPr lang="en-AU" sz="2000">
                <a:solidFill>
                  <a:srgbClr val="000000"/>
                </a:solidFill>
              </a:rPr>
              <a:t>— USA</a:t>
            </a:r>
          </a:p>
          <a:p>
            <a:pPr fontAlgn="base">
              <a:spcBef>
                <a:spcPct val="0"/>
              </a:spcBef>
              <a:spcAft>
                <a:spcPct val="0"/>
              </a:spcAft>
              <a:defRPr/>
            </a:pPr>
            <a:r>
              <a:rPr lang="en-AU" sz="2000">
                <a:solidFill>
                  <a:srgbClr val="000000"/>
                </a:solidFill>
              </a:rPr>
              <a:t>• </a:t>
            </a:r>
            <a:r>
              <a:rPr lang="en-AU" sz="2000" i="1">
                <a:solidFill>
                  <a:srgbClr val="000000"/>
                </a:solidFill>
              </a:rPr>
              <a:t>Home and Away </a:t>
            </a:r>
            <a:r>
              <a:rPr lang="en-AU" sz="2000">
                <a:solidFill>
                  <a:srgbClr val="000000"/>
                </a:solidFill>
              </a:rPr>
              <a:t>— Australia</a:t>
            </a:r>
          </a:p>
          <a:p>
            <a:pPr fontAlgn="base">
              <a:spcBef>
                <a:spcPct val="0"/>
              </a:spcBef>
              <a:spcAft>
                <a:spcPct val="0"/>
              </a:spcAft>
              <a:defRPr/>
            </a:pPr>
            <a:r>
              <a:rPr lang="en-AU" sz="2000">
                <a:solidFill>
                  <a:srgbClr val="000000"/>
                </a:solidFill>
              </a:rPr>
              <a:t>• </a:t>
            </a:r>
            <a:r>
              <a:rPr lang="en-AU" sz="2000" i="1">
                <a:solidFill>
                  <a:srgbClr val="000000"/>
                </a:solidFill>
              </a:rPr>
              <a:t>The Bill </a:t>
            </a:r>
            <a:r>
              <a:rPr lang="en-AU" sz="2000">
                <a:solidFill>
                  <a:srgbClr val="000000"/>
                </a:solidFill>
              </a:rPr>
              <a:t>— UK</a:t>
            </a:r>
          </a:p>
          <a:p>
            <a:pPr fontAlgn="base">
              <a:spcBef>
                <a:spcPct val="0"/>
              </a:spcBef>
              <a:spcAft>
                <a:spcPct val="0"/>
              </a:spcAft>
              <a:defRPr/>
            </a:pPr>
            <a:r>
              <a:rPr lang="en-AU" sz="2000">
                <a:solidFill>
                  <a:srgbClr val="000000"/>
                </a:solidFill>
              </a:rPr>
              <a:t>• American and British movies</a:t>
            </a:r>
          </a:p>
          <a:p>
            <a:pPr fontAlgn="base">
              <a:spcBef>
                <a:spcPct val="0"/>
              </a:spcBef>
              <a:spcAft>
                <a:spcPct val="0"/>
              </a:spcAft>
              <a:defRPr/>
            </a:pPr>
            <a:r>
              <a:rPr lang="en-AU" sz="2000" b="1">
                <a:solidFill>
                  <a:srgbClr val="000000"/>
                </a:solidFill>
              </a:rPr>
              <a:t>Plays</a:t>
            </a:r>
          </a:p>
          <a:p>
            <a:pPr fontAlgn="base">
              <a:spcBef>
                <a:spcPct val="0"/>
              </a:spcBef>
              <a:spcAft>
                <a:spcPct val="0"/>
              </a:spcAft>
              <a:defRPr/>
            </a:pPr>
            <a:r>
              <a:rPr lang="en-AU" sz="2000">
                <a:solidFill>
                  <a:srgbClr val="000000"/>
                </a:solidFill>
              </a:rPr>
              <a:t>Plays basketball, loves skiing and snowboarding and hopes to complete a ski instructors’ course in Canada when he finishes the HSC</a:t>
            </a:r>
          </a:p>
          <a:p>
            <a:pPr fontAlgn="base">
              <a:spcBef>
                <a:spcPct val="0"/>
              </a:spcBef>
              <a:spcAft>
                <a:spcPct val="0"/>
              </a:spcAft>
              <a:defRPr/>
            </a:pPr>
            <a:r>
              <a:rPr lang="en-AU" sz="2000" b="1">
                <a:solidFill>
                  <a:srgbClr val="000000"/>
                </a:solidFill>
              </a:rPr>
              <a:t>Listens to</a:t>
            </a:r>
          </a:p>
          <a:p>
            <a:pPr fontAlgn="base">
              <a:spcBef>
                <a:spcPct val="0"/>
              </a:spcBef>
              <a:spcAft>
                <a:spcPct val="0"/>
              </a:spcAft>
              <a:defRPr/>
            </a:pPr>
            <a:r>
              <a:rPr lang="en-AU" sz="2000">
                <a:solidFill>
                  <a:srgbClr val="000000"/>
                </a:solidFill>
              </a:rPr>
              <a:t>• Metallica — USA</a:t>
            </a:r>
          </a:p>
          <a:p>
            <a:pPr fontAlgn="base">
              <a:spcBef>
                <a:spcPct val="0"/>
              </a:spcBef>
              <a:spcAft>
                <a:spcPct val="0"/>
              </a:spcAft>
              <a:defRPr/>
            </a:pPr>
            <a:r>
              <a:rPr lang="en-AU" sz="2000">
                <a:solidFill>
                  <a:srgbClr val="000000"/>
                </a:solidFill>
              </a:rPr>
              <a:t>• Eminem — USA</a:t>
            </a:r>
          </a:p>
          <a:p>
            <a:pPr fontAlgn="base">
              <a:spcBef>
                <a:spcPct val="0"/>
              </a:spcBef>
              <a:spcAft>
                <a:spcPct val="0"/>
              </a:spcAft>
              <a:defRPr/>
            </a:pPr>
            <a:r>
              <a:rPr lang="en-AU" sz="2000">
                <a:solidFill>
                  <a:srgbClr val="000000"/>
                </a:solidFill>
              </a:rPr>
              <a:t>• Ja Rule — USA</a:t>
            </a:r>
          </a:p>
          <a:p>
            <a:pPr fontAlgn="base">
              <a:spcBef>
                <a:spcPct val="0"/>
              </a:spcBef>
              <a:spcAft>
                <a:spcPct val="0"/>
              </a:spcAft>
              <a:defRPr/>
            </a:pPr>
            <a:r>
              <a:rPr lang="en-AU" sz="2000">
                <a:solidFill>
                  <a:srgbClr val="000000"/>
                </a:solidFill>
              </a:rPr>
              <a:t>• Blink — USA</a:t>
            </a:r>
          </a:p>
          <a:p>
            <a:pPr fontAlgn="base">
              <a:spcBef>
                <a:spcPct val="0"/>
              </a:spcBef>
              <a:spcAft>
                <a:spcPct val="0"/>
              </a:spcAft>
              <a:defRPr/>
            </a:pPr>
            <a:r>
              <a:rPr lang="en-AU" sz="2000">
                <a:solidFill>
                  <a:srgbClr val="000000"/>
                </a:solidFill>
              </a:rPr>
              <a:t>• POD — USA</a:t>
            </a:r>
          </a:p>
          <a:p>
            <a:pPr fontAlgn="base">
              <a:spcBef>
                <a:spcPct val="0"/>
              </a:spcBef>
              <a:spcAft>
                <a:spcPct val="0"/>
              </a:spcAft>
              <a:defRPr/>
            </a:pPr>
            <a:r>
              <a:rPr lang="en-AU" sz="2000">
                <a:solidFill>
                  <a:srgbClr val="000000"/>
                </a:solidFill>
              </a:rPr>
              <a:t>• Grinspoon — Australia</a:t>
            </a:r>
          </a:p>
          <a:p>
            <a:pPr fontAlgn="base">
              <a:spcBef>
                <a:spcPct val="0"/>
              </a:spcBef>
              <a:spcAft>
                <a:spcPct val="0"/>
              </a:spcAft>
              <a:defRPr/>
            </a:pPr>
            <a:r>
              <a:rPr lang="en-AU" sz="2000" b="1">
                <a:solidFill>
                  <a:srgbClr val="000000"/>
                </a:solidFill>
              </a:rPr>
              <a:t>Preferred fast foods</a:t>
            </a:r>
          </a:p>
          <a:p>
            <a:pPr fontAlgn="base">
              <a:spcBef>
                <a:spcPct val="0"/>
              </a:spcBef>
              <a:spcAft>
                <a:spcPct val="0"/>
              </a:spcAft>
              <a:defRPr/>
            </a:pPr>
            <a:r>
              <a:rPr lang="en-AU" sz="2000">
                <a:solidFill>
                  <a:srgbClr val="000000"/>
                </a:solidFill>
              </a:rPr>
              <a:t>McDonalds and KFC — USA</a:t>
            </a:r>
          </a:p>
        </p:txBody>
      </p:sp>
    </p:spTree>
    <p:extLst>
      <p:ext uri="{BB962C8B-B14F-4D97-AF65-F5344CB8AC3E}">
        <p14:creationId xmlns:p14="http://schemas.microsoft.com/office/powerpoint/2010/main" val="3749026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827088" y="765175"/>
            <a:ext cx="7513637" cy="5430838"/>
          </a:xfrm>
        </p:spPr>
      </p:pic>
    </p:spTree>
    <p:extLst>
      <p:ext uri="{BB962C8B-B14F-4D97-AF65-F5344CB8AC3E}">
        <p14:creationId xmlns:p14="http://schemas.microsoft.com/office/powerpoint/2010/main" val="2782993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499</Words>
  <Application>Microsoft Office PowerPoint</Application>
  <PresentationFormat>On-screen Show (4:3)</PresentationFormat>
  <Paragraphs>95</Paragraphs>
  <Slides>13</Slides>
  <Notes>5</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1_Office Theme</vt:lpstr>
      <vt:lpstr>Default Design</vt:lpstr>
      <vt:lpstr>Fashion and Globalisation</vt:lpstr>
      <vt:lpstr>PowerPoint Presentation</vt:lpstr>
      <vt:lpstr>PowerPoint Presentation</vt:lpstr>
      <vt:lpstr> The Global Village</vt:lpstr>
      <vt:lpstr>The Global Village</vt:lpstr>
      <vt:lpstr>Globalisation</vt:lpstr>
      <vt:lpstr>PowerPoint Presentation</vt:lpstr>
      <vt:lpstr>PowerPoint Presentation</vt:lpstr>
      <vt:lpstr>PowerPoint Presentation</vt:lpstr>
      <vt:lpstr>PowerPoint Presentation</vt:lpstr>
      <vt:lpstr>Am I a Global Teen?</vt:lpstr>
      <vt:lpstr>Where do our clothes come from in this class?</vt:lpstr>
      <vt:lpstr>What to put on your Page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and Globalisation</dc:title>
  <dc:creator>Jen Wood</dc:creator>
  <cp:lastModifiedBy>Jen Wood</cp:lastModifiedBy>
  <cp:revision>1</cp:revision>
  <dcterms:created xsi:type="dcterms:W3CDTF">2014-03-09T08:30:31Z</dcterms:created>
  <dcterms:modified xsi:type="dcterms:W3CDTF">2014-03-09T08:31:43Z</dcterms:modified>
</cp:coreProperties>
</file>