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82A624C-8AB3-4732-8808-8C1306029BBB}" type="datetimeFigureOut">
              <a:rPr lang="en-GB"/>
              <a:pPr>
                <a:defRPr/>
              </a:pPr>
              <a:t>16/02/2014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A9FB53F-4F2B-4682-B160-26B2715506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077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Facts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7A4C31-2967-47BE-9C9D-530CC976E8D7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Consequences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AF8F53F-B996-4997-8838-A07C206D374E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A70ED-42A9-48FA-87F0-B00E8366CCC0}" type="datetimeFigureOut">
              <a:rPr lang="en-GB"/>
              <a:pPr>
                <a:defRPr/>
              </a:pPr>
              <a:t>16/02/2014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A6EA5-7B69-4CC9-9CFC-82A1C238C3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E3B61-CC90-4AC5-8BE8-4D8CEB224F94}" type="datetimeFigureOut">
              <a:rPr lang="en-GB"/>
              <a:pPr>
                <a:defRPr/>
              </a:pPr>
              <a:t>16/02/2014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04A64-55F8-41DB-A698-E624A59859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5B8ED-60C7-4D48-ACF0-8699340E966C}" type="datetimeFigureOut">
              <a:rPr lang="en-GB"/>
              <a:pPr>
                <a:defRPr/>
              </a:pPr>
              <a:t>16/02/2014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06987-6544-4F2C-B512-FB987D0B48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DBF72-D6FA-465C-BFBF-A2B939591A19}" type="datetimeFigureOut">
              <a:rPr lang="en-GB"/>
              <a:pPr>
                <a:defRPr/>
              </a:pPr>
              <a:t>16/02/2014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80DD2-10AF-4B42-82A1-9C9E5FD6DE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3FA9C-D8F3-4B78-8F81-02330B6E39B6}" type="datetimeFigureOut">
              <a:rPr lang="en-GB"/>
              <a:pPr>
                <a:defRPr/>
              </a:pPr>
              <a:t>16/02/2014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AC7B3-ABC1-450C-9988-807902D5A2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71EDE-1AB8-47A5-9B48-E54B39F61E9E}" type="datetimeFigureOut">
              <a:rPr lang="en-GB"/>
              <a:pPr>
                <a:defRPr/>
              </a:pPr>
              <a:t>16/02/2014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33422-CBAF-45BB-89FE-21D1DDD8EA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82452-7306-4485-9D21-2E436E200A38}" type="datetimeFigureOut">
              <a:rPr lang="en-GB"/>
              <a:pPr>
                <a:defRPr/>
              </a:pPr>
              <a:t>16/02/2014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9B428-59A3-4433-8CD6-82DC07C054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4DC31-0F42-456C-9C0D-1F41A90B723D}" type="datetimeFigureOut">
              <a:rPr lang="en-GB"/>
              <a:pPr>
                <a:defRPr/>
              </a:pPr>
              <a:t>16/02/2014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E6EA7-FB75-48A2-B451-D4ADC1F9BD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4E3DC-8FBD-4CC3-AFF5-17067D94D8F4}" type="datetimeFigureOut">
              <a:rPr lang="en-GB"/>
              <a:pPr>
                <a:defRPr/>
              </a:pPr>
              <a:t>16/02/2014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AA6D2-2CBF-46D0-903A-8FFB81525B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5FFBA-3D7E-491F-B9AB-BDA484E9EEE9}" type="datetimeFigureOut">
              <a:rPr lang="en-GB"/>
              <a:pPr>
                <a:defRPr/>
              </a:pPr>
              <a:t>16/02/2014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86BC6-6F78-42E9-8EEB-171CA650DF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2B910-DD41-4463-A01D-9EE2DC1D41C0}" type="datetimeFigureOut">
              <a:rPr lang="en-GB"/>
              <a:pPr>
                <a:defRPr/>
              </a:pPr>
              <a:t>16/02/2014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3F28A-7DC1-4932-A42D-83499AB826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1C5FC0-ED46-44C8-9B6B-F1016749492C}" type="datetimeFigureOut">
              <a:rPr lang="en-GB"/>
              <a:pPr>
                <a:defRPr/>
              </a:pPr>
              <a:t>16/02/2014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171A51-FC99-4995-BD88-EC978446BF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4925" y="200025"/>
            <a:ext cx="3024188" cy="1655763"/>
          </a:xfrm>
        </p:spPr>
        <p:txBody>
          <a:bodyPr/>
          <a:lstStyle/>
          <a:p>
            <a:r>
              <a:rPr lang="en-GB" sz="2800" dirty="0" smtClean="0"/>
              <a:t>Limestone is used to make building materials</a:t>
            </a:r>
          </a:p>
        </p:txBody>
      </p:sp>
      <p:sp>
        <p:nvSpPr>
          <p:cNvPr id="2051" name="Title 1"/>
          <p:cNvSpPr txBox="1">
            <a:spLocks/>
          </p:cNvSpPr>
          <p:nvPr/>
        </p:nvSpPr>
        <p:spPr bwMode="auto">
          <a:xfrm>
            <a:off x="34925" y="1844675"/>
            <a:ext cx="3024188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2800"/>
              <a:t>Quarrying brings jobs</a:t>
            </a:r>
          </a:p>
        </p:txBody>
      </p:sp>
      <p:sp>
        <p:nvSpPr>
          <p:cNvPr id="2052" name="Title 1"/>
          <p:cNvSpPr txBox="1">
            <a:spLocks/>
          </p:cNvSpPr>
          <p:nvPr/>
        </p:nvSpPr>
        <p:spPr bwMode="auto">
          <a:xfrm>
            <a:off x="34925" y="3500438"/>
            <a:ext cx="3024188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2800"/>
              <a:t>Workers have money to spend</a:t>
            </a:r>
          </a:p>
        </p:txBody>
      </p:sp>
      <p:sp>
        <p:nvSpPr>
          <p:cNvPr id="2053" name="Title 1"/>
          <p:cNvSpPr txBox="1">
            <a:spLocks/>
          </p:cNvSpPr>
          <p:nvPr/>
        </p:nvSpPr>
        <p:spPr bwMode="auto">
          <a:xfrm>
            <a:off x="3059113" y="200025"/>
            <a:ext cx="3024187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2800"/>
              <a:t>Quarrying is noisy</a:t>
            </a:r>
          </a:p>
        </p:txBody>
      </p:sp>
      <p:sp>
        <p:nvSpPr>
          <p:cNvPr id="2054" name="Title 1"/>
          <p:cNvSpPr txBox="1">
            <a:spLocks/>
          </p:cNvSpPr>
          <p:nvPr/>
        </p:nvSpPr>
        <p:spPr bwMode="auto">
          <a:xfrm>
            <a:off x="3070225" y="1866900"/>
            <a:ext cx="3024188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2800"/>
              <a:t>Quarrying is dusty</a:t>
            </a:r>
          </a:p>
        </p:txBody>
      </p:sp>
      <p:sp>
        <p:nvSpPr>
          <p:cNvPr id="2055" name="Title 1"/>
          <p:cNvSpPr txBox="1">
            <a:spLocks/>
          </p:cNvSpPr>
          <p:nvPr/>
        </p:nvSpPr>
        <p:spPr bwMode="auto">
          <a:xfrm>
            <a:off x="3070225" y="3500438"/>
            <a:ext cx="3024188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2800"/>
              <a:t>There is more traffic – especially lorries</a:t>
            </a:r>
          </a:p>
        </p:txBody>
      </p:sp>
      <p:sp>
        <p:nvSpPr>
          <p:cNvPr id="2056" name="Title 1"/>
          <p:cNvSpPr txBox="1">
            <a:spLocks/>
          </p:cNvSpPr>
          <p:nvPr/>
        </p:nvSpPr>
        <p:spPr bwMode="auto">
          <a:xfrm>
            <a:off x="34925" y="5157788"/>
            <a:ext cx="3024188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2800"/>
              <a:t>Local roads (infrastructure) is improved</a:t>
            </a:r>
          </a:p>
        </p:txBody>
      </p:sp>
      <p:sp>
        <p:nvSpPr>
          <p:cNvPr id="2057" name="Title 1"/>
          <p:cNvSpPr txBox="1">
            <a:spLocks/>
          </p:cNvSpPr>
          <p:nvPr/>
        </p:nvSpPr>
        <p:spPr bwMode="auto">
          <a:xfrm>
            <a:off x="3070225" y="5157788"/>
            <a:ext cx="3024188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2800"/>
              <a:t>Quarrying destroys habitats</a:t>
            </a:r>
          </a:p>
        </p:txBody>
      </p:sp>
      <p:sp>
        <p:nvSpPr>
          <p:cNvPr id="2058" name="Title 1"/>
          <p:cNvSpPr txBox="1">
            <a:spLocks/>
          </p:cNvSpPr>
          <p:nvPr/>
        </p:nvSpPr>
        <p:spPr bwMode="auto">
          <a:xfrm>
            <a:off x="6084888" y="200025"/>
            <a:ext cx="302260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2800"/>
              <a:t>Quarries are ugly</a:t>
            </a:r>
          </a:p>
        </p:txBody>
      </p:sp>
      <p:sp>
        <p:nvSpPr>
          <p:cNvPr id="2059" name="Title 1"/>
          <p:cNvSpPr txBox="1">
            <a:spLocks/>
          </p:cNvSpPr>
          <p:nvPr/>
        </p:nvSpPr>
        <p:spPr bwMode="auto">
          <a:xfrm>
            <a:off x="6084888" y="1855788"/>
            <a:ext cx="3022600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2800"/>
              <a:t>Workers use local shops</a:t>
            </a:r>
          </a:p>
        </p:txBody>
      </p:sp>
      <p:sp>
        <p:nvSpPr>
          <p:cNvPr id="2060" name="Title 1"/>
          <p:cNvSpPr txBox="1">
            <a:spLocks/>
          </p:cNvSpPr>
          <p:nvPr/>
        </p:nvSpPr>
        <p:spPr bwMode="auto">
          <a:xfrm>
            <a:off x="6084888" y="3511550"/>
            <a:ext cx="302260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2800"/>
              <a:t>Quarry sites are restored as beauty spots</a:t>
            </a:r>
          </a:p>
        </p:txBody>
      </p:sp>
      <p:sp>
        <p:nvSpPr>
          <p:cNvPr id="2061" name="Title 1"/>
          <p:cNvSpPr txBox="1">
            <a:spLocks/>
          </p:cNvSpPr>
          <p:nvPr/>
        </p:nvSpPr>
        <p:spPr bwMode="auto">
          <a:xfrm>
            <a:off x="6127750" y="5157788"/>
            <a:ext cx="3022600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2800"/>
              <a:t>Quarry company pays rates to local councils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34925" y="200025"/>
            <a:ext cx="3024188" cy="1655763"/>
          </a:xfrm>
        </p:spPr>
        <p:txBody>
          <a:bodyPr/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We need building materials for houses and other buildings</a:t>
            </a:r>
          </a:p>
        </p:txBody>
      </p:sp>
      <p:sp>
        <p:nvSpPr>
          <p:cNvPr id="3075" name="Title 1"/>
          <p:cNvSpPr txBox="1">
            <a:spLocks/>
          </p:cNvSpPr>
          <p:nvPr/>
        </p:nvSpPr>
        <p:spPr bwMode="auto">
          <a:xfrm>
            <a:off x="34925" y="1844675"/>
            <a:ext cx="3024188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2800" dirty="0">
                <a:latin typeface="Arial" pitchFamily="34" charset="0"/>
                <a:cs typeface="Arial" pitchFamily="34" charset="0"/>
              </a:rPr>
              <a:t>Jobs pay wages</a:t>
            </a:r>
          </a:p>
        </p:txBody>
      </p:sp>
      <p:sp>
        <p:nvSpPr>
          <p:cNvPr id="3076" name="Title 1"/>
          <p:cNvSpPr txBox="1">
            <a:spLocks/>
          </p:cNvSpPr>
          <p:nvPr/>
        </p:nvSpPr>
        <p:spPr bwMode="auto">
          <a:xfrm>
            <a:off x="34925" y="3500438"/>
            <a:ext cx="3024188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2800" dirty="0">
                <a:latin typeface="Arial" pitchFamily="34" charset="0"/>
                <a:cs typeface="Arial" pitchFamily="34" charset="0"/>
              </a:rPr>
              <a:t>Improve their quality of life</a:t>
            </a:r>
          </a:p>
        </p:txBody>
      </p:sp>
      <p:sp>
        <p:nvSpPr>
          <p:cNvPr id="3077" name="Title 1"/>
          <p:cNvSpPr txBox="1">
            <a:spLocks/>
          </p:cNvSpPr>
          <p:nvPr/>
        </p:nvSpPr>
        <p:spPr bwMode="auto">
          <a:xfrm>
            <a:off x="3059113" y="200025"/>
            <a:ext cx="3024187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2800" dirty="0">
                <a:latin typeface="Arial" pitchFamily="34" charset="0"/>
                <a:cs typeface="Arial" pitchFamily="34" charset="0"/>
              </a:rPr>
              <a:t>Local people are disturbed</a:t>
            </a:r>
          </a:p>
        </p:txBody>
      </p:sp>
      <p:sp>
        <p:nvSpPr>
          <p:cNvPr id="3078" name="Title 1"/>
          <p:cNvSpPr txBox="1">
            <a:spLocks/>
          </p:cNvSpPr>
          <p:nvPr/>
        </p:nvSpPr>
        <p:spPr bwMode="auto">
          <a:xfrm>
            <a:off x="3070225" y="1866900"/>
            <a:ext cx="3024188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2800" dirty="0">
                <a:latin typeface="Arial" pitchFamily="34" charset="0"/>
                <a:cs typeface="Arial" pitchFamily="34" charset="0"/>
              </a:rPr>
              <a:t>Dust can irritate lungs and make asthma worse</a:t>
            </a:r>
          </a:p>
        </p:txBody>
      </p:sp>
      <p:sp>
        <p:nvSpPr>
          <p:cNvPr id="3079" name="Title 1"/>
          <p:cNvSpPr txBox="1">
            <a:spLocks/>
          </p:cNvSpPr>
          <p:nvPr/>
        </p:nvSpPr>
        <p:spPr bwMode="auto">
          <a:xfrm>
            <a:off x="3070225" y="3500438"/>
            <a:ext cx="3024188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2800" dirty="0">
                <a:latin typeface="Arial" pitchFamily="34" charset="0"/>
                <a:cs typeface="Arial" pitchFamily="34" charset="0"/>
              </a:rPr>
              <a:t>Lorries pollute the air and use a lot of diesel</a:t>
            </a:r>
          </a:p>
        </p:txBody>
      </p:sp>
      <p:sp>
        <p:nvSpPr>
          <p:cNvPr id="3080" name="Title 1"/>
          <p:cNvSpPr txBox="1">
            <a:spLocks/>
          </p:cNvSpPr>
          <p:nvPr/>
        </p:nvSpPr>
        <p:spPr bwMode="auto">
          <a:xfrm>
            <a:off x="34925" y="5157788"/>
            <a:ext cx="3024188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2800" dirty="0">
                <a:latin typeface="Arial" pitchFamily="34" charset="0"/>
                <a:cs typeface="Arial" pitchFamily="34" charset="0"/>
              </a:rPr>
              <a:t>People can travel around easier</a:t>
            </a:r>
          </a:p>
        </p:txBody>
      </p:sp>
      <p:sp>
        <p:nvSpPr>
          <p:cNvPr id="3081" name="Title 1"/>
          <p:cNvSpPr txBox="1">
            <a:spLocks/>
          </p:cNvSpPr>
          <p:nvPr/>
        </p:nvSpPr>
        <p:spPr bwMode="auto">
          <a:xfrm>
            <a:off x="3070225" y="5157788"/>
            <a:ext cx="3024188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2800" dirty="0">
                <a:latin typeface="Arial" pitchFamily="34" charset="0"/>
                <a:cs typeface="Arial" pitchFamily="34" charset="0"/>
              </a:rPr>
              <a:t>Number and variety of wildlife is reduced</a:t>
            </a:r>
          </a:p>
        </p:txBody>
      </p:sp>
      <p:sp>
        <p:nvSpPr>
          <p:cNvPr id="3082" name="Title 1"/>
          <p:cNvSpPr txBox="1">
            <a:spLocks/>
          </p:cNvSpPr>
          <p:nvPr/>
        </p:nvSpPr>
        <p:spPr bwMode="auto">
          <a:xfrm>
            <a:off x="6084888" y="200025"/>
            <a:ext cx="302260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2800" dirty="0">
                <a:latin typeface="Arial" pitchFamily="34" charset="0"/>
                <a:cs typeface="Arial" pitchFamily="34" charset="0"/>
              </a:rPr>
              <a:t>Beauty spots are ruined</a:t>
            </a:r>
          </a:p>
        </p:txBody>
      </p:sp>
      <p:sp>
        <p:nvSpPr>
          <p:cNvPr id="3083" name="Title 1"/>
          <p:cNvSpPr txBox="1">
            <a:spLocks/>
          </p:cNvSpPr>
          <p:nvPr/>
        </p:nvSpPr>
        <p:spPr bwMode="auto">
          <a:xfrm>
            <a:off x="6084888" y="1855788"/>
            <a:ext cx="3022600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2800" dirty="0">
                <a:latin typeface="Arial" pitchFamily="34" charset="0"/>
                <a:cs typeface="Arial" pitchFamily="34" charset="0"/>
              </a:rPr>
              <a:t>Local businesses thrive</a:t>
            </a:r>
          </a:p>
        </p:txBody>
      </p:sp>
      <p:sp>
        <p:nvSpPr>
          <p:cNvPr id="3084" name="Title 1"/>
          <p:cNvSpPr txBox="1">
            <a:spLocks/>
          </p:cNvSpPr>
          <p:nvPr/>
        </p:nvSpPr>
        <p:spPr bwMode="auto">
          <a:xfrm>
            <a:off x="6084888" y="3511550"/>
            <a:ext cx="302260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2800" dirty="0">
                <a:latin typeface="Arial" pitchFamily="34" charset="0"/>
                <a:cs typeface="Arial" pitchFamily="34" charset="0"/>
              </a:rPr>
              <a:t>Locals can enjoy it and tourists may come</a:t>
            </a:r>
          </a:p>
        </p:txBody>
      </p:sp>
      <p:sp>
        <p:nvSpPr>
          <p:cNvPr id="3085" name="Title 1"/>
          <p:cNvSpPr txBox="1">
            <a:spLocks/>
          </p:cNvSpPr>
          <p:nvPr/>
        </p:nvSpPr>
        <p:spPr bwMode="auto">
          <a:xfrm>
            <a:off x="6127750" y="5157788"/>
            <a:ext cx="3022600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2800" dirty="0">
                <a:latin typeface="Arial" pitchFamily="34" charset="0"/>
                <a:cs typeface="Arial" pitchFamily="34" charset="0"/>
              </a:rPr>
              <a:t>Council has more money for local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136</Words>
  <Application>Microsoft Office PowerPoint</Application>
  <PresentationFormat>On-screen Show (4:3)</PresentationFormat>
  <Paragraphs>28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Limestone is used to make building materials</vt:lpstr>
      <vt:lpstr>We need building materials for houses and other buildings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Limestone is used to make building materials</dc:title>
  <dc:creator>Lesley</dc:creator>
  <cp:lastModifiedBy>Jen Wood</cp:lastModifiedBy>
  <cp:revision>9</cp:revision>
  <cp:lastPrinted>2012-09-08T10:51:54Z</cp:lastPrinted>
  <dcterms:created xsi:type="dcterms:W3CDTF">2012-09-08T10:20:07Z</dcterms:created>
  <dcterms:modified xsi:type="dcterms:W3CDTF">2014-02-16T14:10:46Z</dcterms:modified>
</cp:coreProperties>
</file>