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C5637-27FC-477E-9E19-FEFA18F8E9EC}" type="datetimeFigureOut">
              <a:rPr lang="en-GB" smtClean="0"/>
              <a:t>09/03/2014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8C733-121B-4262-8F5C-27C5F43AA1BC}" type="slidenum">
              <a:rPr lang="en-GB" smtClean="0"/>
              <a:t>‹#›</a:t>
            </a:fld>
            <a:endParaRPr lang="en-GB"/>
          </a:p>
        </p:txBody>
      </p:sp>
    </p:spTree>
    <p:extLst>
      <p:ext uri="{BB962C8B-B14F-4D97-AF65-F5344CB8AC3E}">
        <p14:creationId xmlns:p14="http://schemas.microsoft.com/office/powerpoint/2010/main" val="13649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B1F092C9-A5B5-4421-877E-72E0AFAAE81C}" type="slidenum">
              <a:rPr lang="en-US" altLang="en-US" sz="1200">
                <a:solidFill>
                  <a:srgbClr val="000000"/>
                </a:solidFill>
              </a:rPr>
              <a:pPr/>
              <a:t>2</a:t>
            </a:fld>
            <a:endParaRPr lang="en-US" altLang="en-US" sz="1200">
              <a:solidFill>
                <a:srgbClr val="000000"/>
              </a:solidFill>
            </a:endParaRPr>
          </a:p>
        </p:txBody>
      </p:sp>
      <p:sp>
        <p:nvSpPr>
          <p:cNvPr id="28673"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0868"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426794D-DA45-4261-9A4B-0F1172FB7563}" type="slidenum">
              <a:rPr lang="en-US" altLang="en-US" sz="1200">
                <a:solidFill>
                  <a:srgbClr val="000000"/>
                </a:solidFill>
              </a:rPr>
              <a:pPr/>
              <a:t>11</a:t>
            </a:fld>
            <a:endParaRPr lang="en-US" altLang="en-US" sz="1200">
              <a:solidFill>
                <a:srgbClr val="000000"/>
              </a:solidFill>
            </a:endParaRPr>
          </a:p>
        </p:txBody>
      </p:sp>
      <p:sp>
        <p:nvSpPr>
          <p:cNvPr id="38913"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30084"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8DDD5-F19F-424B-9C75-05E481E8B8C0}" type="slidenum">
              <a:rPr lang="en-US" altLang="en-US" sz="1200">
                <a:solidFill>
                  <a:srgbClr val="000000"/>
                </a:solidFill>
              </a:rPr>
              <a:pPr/>
              <a:t>12</a:t>
            </a:fld>
            <a:endParaRPr lang="en-US" altLang="en-US" sz="1200">
              <a:solidFill>
                <a:srgbClr val="000000"/>
              </a:solidFill>
            </a:endParaRPr>
          </a:p>
        </p:txBody>
      </p:sp>
      <p:sp>
        <p:nvSpPr>
          <p:cNvPr id="39937"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31108"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6350B96-0A21-4B7D-B7E8-D56C441E38EF}" type="slidenum">
              <a:rPr lang="en-US" altLang="en-US" sz="1200">
                <a:solidFill>
                  <a:srgbClr val="000000"/>
                </a:solidFill>
              </a:rPr>
              <a:pPr/>
              <a:t>13</a:t>
            </a:fld>
            <a:endParaRPr lang="en-US" altLang="en-US" sz="1200">
              <a:solidFill>
                <a:srgbClr val="000000"/>
              </a:solidFill>
            </a:endParaRPr>
          </a:p>
        </p:txBody>
      </p:sp>
      <p:sp>
        <p:nvSpPr>
          <p:cNvPr id="4321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2132"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948660B-D823-49A7-9EAA-3E7EAC59F198}" type="slidenum">
              <a:rPr lang="en-US" altLang="en-US" sz="1200">
                <a:solidFill>
                  <a:srgbClr val="000000"/>
                </a:solidFill>
              </a:rPr>
              <a:pPr/>
              <a:t>14</a:t>
            </a:fld>
            <a:endParaRPr lang="en-US" altLang="en-US" sz="1200">
              <a:solidFill>
                <a:srgbClr val="000000"/>
              </a:solidFill>
            </a:endParaRPr>
          </a:p>
        </p:txBody>
      </p:sp>
      <p:sp>
        <p:nvSpPr>
          <p:cNvPr id="4331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3156"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E7FDD9C-1720-4A41-8BB8-B9A534455FC5}" type="slidenum">
              <a:rPr lang="en-US" altLang="en-US" sz="1200">
                <a:solidFill>
                  <a:srgbClr val="000000"/>
                </a:solidFill>
              </a:rPr>
              <a:pPr/>
              <a:t>15</a:t>
            </a:fld>
            <a:endParaRPr lang="en-US" altLang="en-US" sz="1200">
              <a:solidFill>
                <a:srgbClr val="000000"/>
              </a:solidFill>
            </a:endParaRPr>
          </a:p>
        </p:txBody>
      </p:sp>
      <p:sp>
        <p:nvSpPr>
          <p:cNvPr id="43417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4180"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5511805-F8A3-4789-B8FB-CCAA5F33C799}" type="slidenum">
              <a:rPr lang="en-US" altLang="en-US" sz="1200">
                <a:solidFill>
                  <a:srgbClr val="000000"/>
                </a:solidFill>
              </a:rPr>
              <a:pPr/>
              <a:t>16</a:t>
            </a:fld>
            <a:endParaRPr lang="en-US" altLang="en-US" sz="1200">
              <a:solidFill>
                <a:srgbClr val="000000"/>
              </a:solidFill>
            </a:endParaRPr>
          </a:p>
        </p:txBody>
      </p:sp>
      <p:sp>
        <p:nvSpPr>
          <p:cNvPr id="4352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5204"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1A879E4-1F8B-4729-BC2D-9D74C25A9248}" type="slidenum">
              <a:rPr lang="en-US" altLang="en-US" sz="1200">
                <a:solidFill>
                  <a:srgbClr val="000000"/>
                </a:solidFill>
              </a:rPr>
              <a:pPr/>
              <a:t>17</a:t>
            </a:fld>
            <a:endParaRPr lang="en-US" altLang="en-US" sz="1200">
              <a:solidFill>
                <a:srgbClr val="000000"/>
              </a:solidFill>
            </a:endParaRPr>
          </a:p>
        </p:txBody>
      </p:sp>
      <p:sp>
        <p:nvSpPr>
          <p:cNvPr id="4362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6228"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835EA6F-9094-4DFF-AACD-35094E6312EF}" type="slidenum">
              <a:rPr lang="en-US" altLang="en-US" sz="1200">
                <a:solidFill>
                  <a:srgbClr val="000000"/>
                </a:solidFill>
              </a:rPr>
              <a:pPr/>
              <a:t>18</a:t>
            </a:fld>
            <a:endParaRPr lang="en-US" altLang="en-US" sz="1200">
              <a:solidFill>
                <a:srgbClr val="000000"/>
              </a:solidFill>
            </a:endParaRPr>
          </a:p>
        </p:txBody>
      </p:sp>
      <p:sp>
        <p:nvSpPr>
          <p:cNvPr id="46081"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37252"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8B46476-5AE3-448D-B25A-1E36B63B449B}" type="slidenum">
              <a:rPr lang="en-US" altLang="en-US" sz="1200">
                <a:solidFill>
                  <a:srgbClr val="000000"/>
                </a:solidFill>
              </a:rPr>
              <a:pPr/>
              <a:t>19</a:t>
            </a:fld>
            <a:endParaRPr lang="en-US" altLang="en-US" sz="1200">
              <a:solidFill>
                <a:srgbClr val="000000"/>
              </a:solidFill>
            </a:endParaRPr>
          </a:p>
        </p:txBody>
      </p:sp>
      <p:sp>
        <p:nvSpPr>
          <p:cNvPr id="4382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8276"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47ED68A-127D-401A-A00C-6348B9932B3E}" type="slidenum">
              <a:rPr lang="en-US" altLang="en-US" sz="1200">
                <a:solidFill>
                  <a:srgbClr val="000000"/>
                </a:solidFill>
              </a:rPr>
              <a:pPr/>
              <a:t>20</a:t>
            </a:fld>
            <a:endParaRPr lang="en-US" altLang="en-US" sz="1200">
              <a:solidFill>
                <a:srgbClr val="000000"/>
              </a:solidFill>
            </a:endParaRPr>
          </a:p>
        </p:txBody>
      </p:sp>
      <p:sp>
        <p:nvSpPr>
          <p:cNvPr id="4392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39300" name="Rectangle 2"/>
          <p:cNvSpPr>
            <a:spLocks noGrp="1" noChangeArrowheads="1"/>
          </p:cNvSpPr>
          <p:nvPr>
            <p:ph type="body" idx="1"/>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109F01A-CD8C-4ADD-8EDA-3B5FD83215ED}" type="slidenum">
              <a:rPr lang="en-US" altLang="en-US" sz="1200">
                <a:solidFill>
                  <a:srgbClr val="000000"/>
                </a:solidFill>
              </a:rPr>
              <a:pPr/>
              <a:t>3</a:t>
            </a:fld>
            <a:endParaRPr lang="en-US" altLang="en-US" sz="1200">
              <a:solidFill>
                <a:srgbClr val="000000"/>
              </a:solidFill>
            </a:endParaRPr>
          </a:p>
        </p:txBody>
      </p:sp>
      <p:sp>
        <p:nvSpPr>
          <p:cNvPr id="29697"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1892"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9CEF9C2-6C1A-4168-9041-46C962CAEF73}" type="slidenum">
              <a:rPr lang="en-US" altLang="en-US" sz="1200">
                <a:solidFill>
                  <a:srgbClr val="000000"/>
                </a:solidFill>
              </a:rPr>
              <a:pPr/>
              <a:t>22</a:t>
            </a:fld>
            <a:endParaRPr lang="en-US" altLang="en-US" sz="1200">
              <a:solidFill>
                <a:srgbClr val="000000"/>
              </a:solidFill>
            </a:endParaRPr>
          </a:p>
        </p:txBody>
      </p:sp>
      <p:sp>
        <p:nvSpPr>
          <p:cNvPr id="52225"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40324"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5D4E5E-76EF-4494-9113-E5273758B60A}" type="slidenum">
              <a:rPr lang="en-US" altLang="en-US" sz="1200">
                <a:solidFill>
                  <a:srgbClr val="000000"/>
                </a:solidFill>
              </a:rPr>
              <a:pPr/>
              <a:t>23</a:t>
            </a:fld>
            <a:endParaRPr lang="en-US" altLang="en-US" sz="1200">
              <a:solidFill>
                <a:srgbClr val="000000"/>
              </a:solidFill>
            </a:endParaRPr>
          </a:p>
        </p:txBody>
      </p:sp>
      <p:sp>
        <p:nvSpPr>
          <p:cNvPr id="53249"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41348"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FC658B6-2C90-4564-BB1F-26116664AA18}" type="slidenum">
              <a:rPr lang="en-US" altLang="en-US" sz="1200">
                <a:solidFill>
                  <a:srgbClr val="000000"/>
                </a:solidFill>
              </a:rPr>
              <a:pPr/>
              <a:t>4</a:t>
            </a:fld>
            <a:endParaRPr lang="en-US" altLang="en-US" sz="1200">
              <a:solidFill>
                <a:srgbClr val="000000"/>
              </a:solidFill>
            </a:endParaRPr>
          </a:p>
        </p:txBody>
      </p:sp>
      <p:sp>
        <p:nvSpPr>
          <p:cNvPr id="30721"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2916"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5D26F78-B440-4F91-B3A8-179097F0353E}" type="slidenum">
              <a:rPr lang="en-US" altLang="en-US" sz="1200">
                <a:solidFill>
                  <a:srgbClr val="000000"/>
                </a:solidFill>
              </a:rPr>
              <a:pPr/>
              <a:t>5</a:t>
            </a:fld>
            <a:endParaRPr lang="en-US" altLang="en-US" sz="1200">
              <a:solidFill>
                <a:srgbClr val="000000"/>
              </a:solidFill>
            </a:endParaRPr>
          </a:p>
        </p:txBody>
      </p:sp>
      <p:sp>
        <p:nvSpPr>
          <p:cNvPr id="31745"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3940"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238E993-002C-40FD-9867-8DD00BD1F6C9}" type="slidenum">
              <a:rPr lang="en-US" altLang="en-US" sz="1200">
                <a:solidFill>
                  <a:srgbClr val="000000"/>
                </a:solidFill>
              </a:rPr>
              <a:pPr/>
              <a:t>6</a:t>
            </a:fld>
            <a:endParaRPr lang="en-US" altLang="en-US" sz="1200">
              <a:solidFill>
                <a:srgbClr val="000000"/>
              </a:solidFill>
            </a:endParaRPr>
          </a:p>
        </p:txBody>
      </p:sp>
      <p:sp>
        <p:nvSpPr>
          <p:cNvPr id="32769"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4964"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23684E4-21D4-4F64-9732-83655B9CCC7A}" type="slidenum">
              <a:rPr lang="en-US" altLang="en-US" sz="1200">
                <a:solidFill>
                  <a:srgbClr val="000000"/>
                </a:solidFill>
              </a:rPr>
              <a:pPr/>
              <a:t>7</a:t>
            </a:fld>
            <a:endParaRPr lang="en-US" altLang="en-US" sz="1200">
              <a:solidFill>
                <a:srgbClr val="000000"/>
              </a:solidFill>
            </a:endParaRPr>
          </a:p>
        </p:txBody>
      </p:sp>
      <p:sp>
        <p:nvSpPr>
          <p:cNvPr id="33793"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5988"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13E18A7-0DE9-4622-BD4C-0A5B6437282F}" type="slidenum">
              <a:rPr lang="en-US" altLang="en-US" sz="1200">
                <a:solidFill>
                  <a:srgbClr val="000000"/>
                </a:solidFill>
              </a:rPr>
              <a:pPr/>
              <a:t>8</a:t>
            </a:fld>
            <a:endParaRPr lang="en-US" altLang="en-US" sz="1200">
              <a:solidFill>
                <a:srgbClr val="000000"/>
              </a:solidFill>
            </a:endParaRPr>
          </a:p>
        </p:txBody>
      </p:sp>
      <p:sp>
        <p:nvSpPr>
          <p:cNvPr id="34817"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7012"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FE00289-3F1B-4809-904A-66F5FB878767}" type="slidenum">
              <a:rPr lang="en-US" altLang="en-US" sz="1200">
                <a:solidFill>
                  <a:srgbClr val="000000"/>
                </a:solidFill>
              </a:rPr>
              <a:pPr/>
              <a:t>9</a:t>
            </a:fld>
            <a:endParaRPr lang="en-US" altLang="en-US" sz="1200">
              <a:solidFill>
                <a:srgbClr val="000000"/>
              </a:solidFill>
            </a:endParaRPr>
          </a:p>
        </p:txBody>
      </p:sp>
      <p:sp>
        <p:nvSpPr>
          <p:cNvPr id="36865"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8036"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6158FBA-FA5A-4374-903B-4FF0414C8AAE}" type="slidenum">
              <a:rPr lang="en-US" altLang="en-US" sz="1200">
                <a:solidFill>
                  <a:srgbClr val="000000"/>
                </a:solidFill>
              </a:rPr>
              <a:pPr/>
              <a:t>10</a:t>
            </a:fld>
            <a:endParaRPr lang="en-US" altLang="en-US" sz="1200">
              <a:solidFill>
                <a:srgbClr val="000000"/>
              </a:solidFill>
            </a:endParaRPr>
          </a:p>
        </p:txBody>
      </p:sp>
      <p:sp>
        <p:nvSpPr>
          <p:cNvPr id="37889" name="Text Box 1"/>
          <p:cNvSpPr txBox="1">
            <a:spLocks noChangeArrowheads="1"/>
          </p:cNvSpPr>
          <p:nvPr/>
        </p:nvSpPr>
        <p:spPr bwMode="auto">
          <a:xfrm>
            <a:off x="932125" y="686535"/>
            <a:ext cx="4993752" cy="34282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1" tIns="47781" rIns="95561" bIns="47781" anchor="ctr"/>
          <a:lstStyle/>
          <a:p>
            <a:pPr>
              <a:defRPr/>
            </a:pPr>
            <a:endParaRPr lang="en-GB">
              <a:solidFill>
                <a:prstClr val="black"/>
              </a:solidFill>
            </a:endParaRPr>
          </a:p>
        </p:txBody>
      </p:sp>
      <p:sp>
        <p:nvSpPr>
          <p:cNvPr id="429060" name="Rectangle 2"/>
          <p:cNvSpPr>
            <a:spLocks noGrp="1" noChangeArrowheads="1"/>
          </p:cNvSpPr>
          <p:nvPr>
            <p:ph type="body"/>
          </p:nvPr>
        </p:nvSpPr>
        <p:spPr>
          <a:xfrm>
            <a:off x="687082" y="4344136"/>
            <a:ext cx="5485439" cy="4198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2" y="2130430"/>
            <a:ext cx="4419599"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2" y="3733800"/>
            <a:ext cx="4419599"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A33CD73D-4D95-4078-A603-0D5DEF1DFAE2}" type="datetimeFigureOut">
              <a:rPr lang="en-GB"/>
              <a:pPr>
                <a:defRPr/>
              </a:pPr>
              <a:t>09/03/2014</a:t>
            </a:fld>
            <a:endParaRPr lang="en-GB"/>
          </a:p>
        </p:txBody>
      </p:sp>
      <p:sp>
        <p:nvSpPr>
          <p:cNvPr id="94"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95"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8F05FD2B-5128-4DFC-AD1A-8A0401353A0B}" type="slidenum">
              <a:rPr lang="en-GB"/>
              <a:pPr>
                <a:defRPr/>
              </a:pPr>
              <a:t>‹#›</a:t>
            </a:fld>
            <a:endParaRPr lang="en-GB"/>
          </a:p>
        </p:txBody>
      </p:sp>
    </p:spTree>
    <p:extLst>
      <p:ext uri="{BB962C8B-B14F-4D97-AF65-F5344CB8AC3E}">
        <p14:creationId xmlns:p14="http://schemas.microsoft.com/office/powerpoint/2010/main" val="276878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BC104CA4-7845-4F42-8D16-C239B10809FD}"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526D6233-35F0-4A4F-A3BE-1A6822E92B23}" type="slidenum">
              <a:rPr lang="en-GB"/>
              <a:pPr>
                <a:defRPr/>
              </a:pPr>
              <a:t>‹#›</a:t>
            </a:fld>
            <a:endParaRPr lang="en-GB"/>
          </a:p>
        </p:txBody>
      </p:sp>
    </p:spTree>
    <p:extLst>
      <p:ext uri="{BB962C8B-B14F-4D97-AF65-F5344CB8AC3E}">
        <p14:creationId xmlns:p14="http://schemas.microsoft.com/office/powerpoint/2010/main" val="3221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5" y="274643"/>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EE577871-231C-4017-B071-D933696CCA05}"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3A66250A-DA81-4456-A1E9-AF4B5014B997}" type="slidenum">
              <a:rPr lang="en-GB"/>
              <a:pPr>
                <a:defRPr/>
              </a:pPr>
              <a:t>‹#›</a:t>
            </a:fld>
            <a:endParaRPr lang="en-GB"/>
          </a:p>
        </p:txBody>
      </p:sp>
    </p:spTree>
    <p:extLst>
      <p:ext uri="{BB962C8B-B14F-4D97-AF65-F5344CB8AC3E}">
        <p14:creationId xmlns:p14="http://schemas.microsoft.com/office/powerpoint/2010/main" val="130197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ctrTitle"/>
          </p:nvPr>
        </p:nvSpPr>
        <p:spPr>
          <a:xfrm>
            <a:off x="685800" y="2286000"/>
            <a:ext cx="7772401" cy="1143000"/>
          </a:xfrm>
        </p:spPr>
        <p:txBody>
          <a:bodyPr/>
          <a:lstStyle>
            <a:lvl1pPr>
              <a:defRPr/>
            </a:lvl1pPr>
          </a:lstStyle>
          <a:p>
            <a:pPr lvl="0"/>
            <a:r>
              <a:rPr lang="en-US" noProof="0" smtClean="0"/>
              <a:t>Click to edit Master title style</a:t>
            </a:r>
          </a:p>
        </p:txBody>
      </p:sp>
      <p:sp>
        <p:nvSpPr>
          <p:cNvPr id="20484" name="Rectangle 4"/>
          <p:cNvSpPr>
            <a:spLocks noGrp="1" noChangeArrowheads="1"/>
          </p:cNvSpPr>
          <p:nvPr>
            <p:ph type="subTitle" idx="1"/>
          </p:nvPr>
        </p:nvSpPr>
        <p:spPr>
          <a:xfrm>
            <a:off x="1371601"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6A8132AC-2D0F-49EF-B1DC-AB60DDE9102E}" type="slidenum">
              <a:rPr lang="en-US"/>
              <a:pPr>
                <a:defRPr/>
              </a:pPr>
              <a:t>‹#›</a:t>
            </a:fld>
            <a:endParaRPr lang="en-US"/>
          </a:p>
        </p:txBody>
      </p:sp>
    </p:spTree>
    <p:extLst>
      <p:ext uri="{BB962C8B-B14F-4D97-AF65-F5344CB8AC3E}">
        <p14:creationId xmlns:p14="http://schemas.microsoft.com/office/powerpoint/2010/main" val="6232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D7DD28B-88C5-452A-9B66-B29167550C16}" type="slidenum">
              <a:rPr lang="en-US"/>
              <a:pPr>
                <a:defRPr/>
              </a:pPr>
              <a:t>‹#›</a:t>
            </a:fld>
            <a:endParaRPr lang="en-US"/>
          </a:p>
        </p:txBody>
      </p:sp>
    </p:spTree>
    <p:extLst>
      <p:ext uri="{BB962C8B-B14F-4D97-AF65-F5344CB8AC3E}">
        <p14:creationId xmlns:p14="http://schemas.microsoft.com/office/powerpoint/2010/main" val="189361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2" y="2906713"/>
            <a:ext cx="7772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57D646D-FAEE-450C-9B81-62B347DBA8AD}" type="slidenum">
              <a:rPr lang="en-US"/>
              <a:pPr>
                <a:defRPr/>
              </a:pPr>
              <a:t>‹#›</a:t>
            </a:fld>
            <a:endParaRPr lang="en-US"/>
          </a:p>
        </p:txBody>
      </p:sp>
    </p:spTree>
    <p:extLst>
      <p:ext uri="{BB962C8B-B14F-4D97-AF65-F5344CB8AC3E}">
        <p14:creationId xmlns:p14="http://schemas.microsoft.com/office/powerpoint/2010/main" val="206824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0358060-2CE4-4D2D-A5BE-D6827C139664}" type="slidenum">
              <a:rPr lang="en-US"/>
              <a:pPr>
                <a:defRPr/>
              </a:pPr>
              <a:t>‹#›</a:t>
            </a:fld>
            <a:endParaRPr lang="en-US"/>
          </a:p>
        </p:txBody>
      </p:sp>
    </p:spTree>
    <p:extLst>
      <p:ext uri="{BB962C8B-B14F-4D97-AF65-F5344CB8AC3E}">
        <p14:creationId xmlns:p14="http://schemas.microsoft.com/office/powerpoint/2010/main" val="93738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5FCA8977-674C-4059-B14A-0E01CBBBF16F}" type="slidenum">
              <a:rPr lang="en-US"/>
              <a:pPr>
                <a:defRPr/>
              </a:pPr>
              <a:t>‹#›</a:t>
            </a:fld>
            <a:endParaRPr lang="en-US"/>
          </a:p>
        </p:txBody>
      </p:sp>
    </p:spTree>
    <p:extLst>
      <p:ext uri="{BB962C8B-B14F-4D97-AF65-F5344CB8AC3E}">
        <p14:creationId xmlns:p14="http://schemas.microsoft.com/office/powerpoint/2010/main" val="417515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D5C023D-C65D-4B1A-AF43-3A365C883507}" type="slidenum">
              <a:rPr lang="en-US"/>
              <a:pPr>
                <a:defRPr/>
              </a:pPr>
              <a:t>‹#›</a:t>
            </a:fld>
            <a:endParaRPr lang="en-US"/>
          </a:p>
        </p:txBody>
      </p:sp>
    </p:spTree>
    <p:extLst>
      <p:ext uri="{BB962C8B-B14F-4D97-AF65-F5344CB8AC3E}">
        <p14:creationId xmlns:p14="http://schemas.microsoft.com/office/powerpoint/2010/main" val="377792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445E69F-0B59-4935-BAA8-10A92BCB72DF}" type="slidenum">
              <a:rPr lang="en-US"/>
              <a:pPr>
                <a:defRPr/>
              </a:pPr>
              <a:t>‹#›</a:t>
            </a:fld>
            <a:endParaRPr lang="en-US"/>
          </a:p>
        </p:txBody>
      </p:sp>
    </p:spTree>
    <p:extLst>
      <p:ext uri="{BB962C8B-B14F-4D97-AF65-F5344CB8AC3E}">
        <p14:creationId xmlns:p14="http://schemas.microsoft.com/office/powerpoint/2010/main" val="56636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5"/>
            <a:ext cx="30083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8403760-8F9A-4BAC-8BEA-F19A2BDB3C8B}" type="slidenum">
              <a:rPr lang="en-US"/>
              <a:pPr>
                <a:defRPr/>
              </a:pPr>
              <a:t>‹#›</a:t>
            </a:fld>
            <a:endParaRPr lang="en-US"/>
          </a:p>
        </p:txBody>
      </p:sp>
    </p:spTree>
    <p:extLst>
      <p:ext uri="{BB962C8B-B14F-4D97-AF65-F5344CB8AC3E}">
        <p14:creationId xmlns:p14="http://schemas.microsoft.com/office/powerpoint/2010/main" val="74798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D4B558B8-0B64-4B2A-9299-7D824B27DD02}" type="datetimeFigureOut">
              <a:rPr lang="en-GB"/>
              <a:pPr>
                <a:defRPr/>
              </a:pPr>
              <a:t>09/03/2014</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E01E91EE-F1A5-4AD6-BD67-6B6B6801B935}" type="slidenum">
              <a:rPr lang="en-GB"/>
              <a:pPr>
                <a:defRPr/>
              </a:pPr>
              <a:t>‹#›</a:t>
            </a:fld>
            <a:endParaRPr lang="en-GB"/>
          </a:p>
        </p:txBody>
      </p:sp>
    </p:spTree>
    <p:extLst>
      <p:ext uri="{BB962C8B-B14F-4D97-AF65-F5344CB8AC3E}">
        <p14:creationId xmlns:p14="http://schemas.microsoft.com/office/powerpoint/2010/main" val="207480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CAEA889-121E-4808-B80F-AEB85826FE67}" type="slidenum">
              <a:rPr lang="en-US"/>
              <a:pPr>
                <a:defRPr/>
              </a:pPr>
              <a:t>‹#›</a:t>
            </a:fld>
            <a:endParaRPr lang="en-US"/>
          </a:p>
        </p:txBody>
      </p:sp>
    </p:spTree>
    <p:extLst>
      <p:ext uri="{BB962C8B-B14F-4D97-AF65-F5344CB8AC3E}">
        <p14:creationId xmlns:p14="http://schemas.microsoft.com/office/powerpoint/2010/main" val="274210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840F02D-8B72-4559-8A55-3CE90DAD14D9}" type="slidenum">
              <a:rPr lang="en-US"/>
              <a:pPr>
                <a:defRPr/>
              </a:pPr>
              <a:t>‹#›</a:t>
            </a:fld>
            <a:endParaRPr lang="en-US"/>
          </a:p>
        </p:txBody>
      </p:sp>
    </p:spTree>
    <p:extLst>
      <p:ext uri="{BB962C8B-B14F-4D97-AF65-F5344CB8AC3E}">
        <p14:creationId xmlns:p14="http://schemas.microsoft.com/office/powerpoint/2010/main" val="217297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4A0E3F7-65CF-4711-8DC5-EB8302AA2CA0}" type="slidenum">
              <a:rPr lang="en-US"/>
              <a:pPr>
                <a:defRPr/>
              </a:pPr>
              <a:t>‹#›</a:t>
            </a:fld>
            <a:endParaRPr lang="en-US"/>
          </a:p>
        </p:txBody>
      </p:sp>
    </p:spTree>
    <p:extLst>
      <p:ext uri="{BB962C8B-B14F-4D97-AF65-F5344CB8AC3E}">
        <p14:creationId xmlns:p14="http://schemas.microsoft.com/office/powerpoint/2010/main" val="124184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2401"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A8A5BB-20E6-420F-A73A-141784F82497}" type="slidenum">
              <a:rPr lang="en-US"/>
              <a:pPr>
                <a:defRPr/>
              </a:pPr>
              <a:t>‹#›</a:t>
            </a:fld>
            <a:endParaRPr lang="en-US"/>
          </a:p>
        </p:txBody>
      </p:sp>
    </p:spTree>
    <p:extLst>
      <p:ext uri="{BB962C8B-B14F-4D97-AF65-F5344CB8AC3E}">
        <p14:creationId xmlns:p14="http://schemas.microsoft.com/office/powerpoint/2010/main" val="3698516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240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9A0B923-8257-4904-BE3D-C3CE4B05F537}" type="slidenum">
              <a:rPr lang="en-US"/>
              <a:pPr>
                <a:defRPr/>
              </a:pPr>
              <a:t>‹#›</a:t>
            </a:fld>
            <a:endParaRPr lang="en-US"/>
          </a:p>
        </p:txBody>
      </p:sp>
    </p:spTree>
    <p:extLst>
      <p:ext uri="{BB962C8B-B14F-4D97-AF65-F5344CB8AC3E}">
        <p14:creationId xmlns:p14="http://schemas.microsoft.com/office/powerpoint/2010/main" val="121331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9"/>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eaLnBrk="0" fontAlgn="base" hangingPunct="0">
              <a:spcBef>
                <a:spcPct val="0"/>
              </a:spcBef>
              <a:spcAft>
                <a:spcPct val="0"/>
              </a:spcAft>
              <a:defRPr>
                <a:solidFill>
                  <a:srgbClr val="1D3641"/>
                </a:solidFill>
                <a:latin typeface="Arial" pitchFamily="34" charset="0"/>
                <a:ea typeface="MS PGothic" pitchFamily="34" charset="-128"/>
              </a:defRPr>
            </a:lvl1pPr>
          </a:lstStyle>
          <a:p>
            <a:pPr>
              <a:defRPr/>
            </a:pPr>
            <a:fld id="{2C8FAE51-DEC4-461E-A534-1B5CD54A512A}" type="datetimeFigureOut">
              <a:rPr lang="en-GB"/>
              <a:pPr>
                <a:defRPr/>
              </a:pPr>
              <a:t>09/03/2014</a:t>
            </a:fld>
            <a:endParaRPr lang="en-GB"/>
          </a:p>
        </p:txBody>
      </p:sp>
      <p:sp>
        <p:nvSpPr>
          <p:cNvPr id="92" name="Footer Placeholder 90"/>
          <p:cNvSpPr>
            <a:spLocks noGrp="1"/>
          </p:cNvSpPr>
          <p:nvPr>
            <p:ph type="ftr" sz="quarter" idx="11"/>
          </p:nvPr>
        </p:nvSpPr>
        <p:spPr/>
        <p:txBody>
          <a:bodyPr/>
          <a:lstStyle>
            <a:lvl1pPr eaLnBrk="0" fontAlgn="base" hangingPunct="0">
              <a:spcBef>
                <a:spcPct val="0"/>
              </a:spcBef>
              <a:spcAft>
                <a:spcPct val="0"/>
              </a:spcAft>
              <a:defRPr>
                <a:solidFill>
                  <a:srgbClr val="1D3641"/>
                </a:solidFill>
                <a:latin typeface="Arial" pitchFamily="34" charset="0"/>
                <a:ea typeface="MS PGothic" pitchFamily="34" charset="-128"/>
              </a:defRPr>
            </a:lvl1pPr>
          </a:lstStyle>
          <a:p>
            <a:pPr>
              <a:defRPr/>
            </a:pPr>
            <a:endParaRPr lang="en-GB"/>
          </a:p>
        </p:txBody>
      </p:sp>
      <p:sp>
        <p:nvSpPr>
          <p:cNvPr id="93" name="Slide Number Placeholder 91"/>
          <p:cNvSpPr>
            <a:spLocks noGrp="1"/>
          </p:cNvSpPr>
          <p:nvPr>
            <p:ph type="sldNum" sz="quarter" idx="12"/>
          </p:nvPr>
        </p:nvSpPr>
        <p:spPr/>
        <p:txBody>
          <a:bodyPr/>
          <a:lstStyle>
            <a:lvl1pPr eaLnBrk="0" fontAlgn="base" hangingPunct="0">
              <a:spcBef>
                <a:spcPct val="0"/>
              </a:spcBef>
              <a:spcAft>
                <a:spcPct val="0"/>
              </a:spcAft>
              <a:defRPr>
                <a:solidFill>
                  <a:srgbClr val="1D3641"/>
                </a:solidFill>
                <a:latin typeface="Arial" pitchFamily="34" charset="0"/>
                <a:ea typeface="MS PGothic" pitchFamily="34" charset="-128"/>
              </a:defRPr>
            </a:lvl1pPr>
          </a:lstStyle>
          <a:p>
            <a:pPr>
              <a:defRPr/>
            </a:pPr>
            <a:fld id="{07985EE0-9FC2-4D16-BCB4-9897F031B44F}" type="slidenum">
              <a:rPr lang="en-GB"/>
              <a:pPr>
                <a:defRPr/>
              </a:pPr>
              <a:t>‹#›</a:t>
            </a:fld>
            <a:endParaRPr lang="en-GB"/>
          </a:p>
        </p:txBody>
      </p:sp>
    </p:spTree>
    <p:extLst>
      <p:ext uri="{BB962C8B-B14F-4D97-AF65-F5344CB8AC3E}">
        <p14:creationId xmlns:p14="http://schemas.microsoft.com/office/powerpoint/2010/main" val="5424928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9E429AC2-6C4A-4D60-A728-592444CCD38C}" type="datetimeFigureOut">
              <a:rPr lang="en-GB"/>
              <a:pPr>
                <a:defRPr/>
              </a:pPr>
              <a:t>09/03/2014</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03E14884-4056-4E33-8533-5AA454F58389}" type="slidenum">
              <a:rPr lang="en-GB"/>
              <a:pPr>
                <a:defRPr/>
              </a:pPr>
              <a:t>‹#›</a:t>
            </a:fld>
            <a:endParaRPr lang="en-GB"/>
          </a:p>
        </p:txBody>
      </p:sp>
    </p:spTree>
    <p:extLst>
      <p:ext uri="{BB962C8B-B14F-4D97-AF65-F5344CB8AC3E}">
        <p14:creationId xmlns:p14="http://schemas.microsoft.com/office/powerpoint/2010/main" val="301004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8843A633-1732-444B-B7D8-14D97C1DD558}" type="datetimeFigureOut">
              <a:rPr lang="en-GB"/>
              <a:pPr>
                <a:defRPr/>
              </a:pPr>
              <a:t>09/03/2014</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4F6DECBA-3DE7-40D7-AE6F-433AA9A1197F}" type="slidenum">
              <a:rPr lang="en-GB"/>
              <a:pPr>
                <a:defRPr/>
              </a:pPr>
              <a:t>‹#›</a:t>
            </a:fld>
            <a:endParaRPr lang="en-GB"/>
          </a:p>
        </p:txBody>
      </p:sp>
    </p:spTree>
    <p:extLst>
      <p:ext uri="{BB962C8B-B14F-4D97-AF65-F5344CB8AC3E}">
        <p14:creationId xmlns:p14="http://schemas.microsoft.com/office/powerpoint/2010/main" val="4856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B4ABF8A4-0F01-43B9-9E2A-B4660C1988CD}" type="datetimeFigureOut">
              <a:rPr lang="en-GB"/>
              <a:pPr>
                <a:defRPr/>
              </a:pPr>
              <a:t>09/03/2014</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6317FE3F-09CD-4DD8-8A99-06377C58BB8E}" type="slidenum">
              <a:rPr lang="en-GB"/>
              <a:pPr>
                <a:defRPr/>
              </a:pPr>
              <a:t>‹#›</a:t>
            </a:fld>
            <a:endParaRPr lang="en-GB"/>
          </a:p>
        </p:txBody>
      </p:sp>
    </p:spTree>
    <p:extLst>
      <p:ext uri="{BB962C8B-B14F-4D97-AF65-F5344CB8AC3E}">
        <p14:creationId xmlns:p14="http://schemas.microsoft.com/office/powerpoint/2010/main" val="209425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1518C4AC-8FE2-4446-956D-3311C8CE89E3}" type="datetimeFigureOut">
              <a:rPr lang="en-GB"/>
              <a:pPr>
                <a:defRPr/>
              </a:pPr>
              <a:t>09/03/2014</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EBBF0EE6-2B1B-40D7-85D8-23F3AC115522}" type="slidenum">
              <a:rPr lang="en-GB"/>
              <a:pPr>
                <a:defRPr/>
              </a:pPr>
              <a:t>‹#›</a:t>
            </a:fld>
            <a:endParaRPr lang="en-GB"/>
          </a:p>
        </p:txBody>
      </p:sp>
    </p:spTree>
    <p:extLst>
      <p:ext uri="{BB962C8B-B14F-4D97-AF65-F5344CB8AC3E}">
        <p14:creationId xmlns:p14="http://schemas.microsoft.com/office/powerpoint/2010/main" val="344415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5"/>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ADDF4A2D-20C9-479F-AC38-0BDC6AF34829}" type="datetimeFigureOut">
              <a:rPr lang="en-GB"/>
              <a:pPr>
                <a:defRPr/>
              </a:pPr>
              <a:t>09/03/2014</a:t>
            </a:fld>
            <a:endParaRPr lang="en-GB"/>
          </a:p>
        </p:txBody>
      </p:sp>
      <p:sp>
        <p:nvSpPr>
          <p:cNvPr id="10"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11"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AA0E620B-711C-49C1-8B1D-1783CA446054}" type="slidenum">
              <a:rPr lang="en-GB"/>
              <a:pPr>
                <a:defRPr/>
              </a:pPr>
              <a:t>‹#›</a:t>
            </a:fld>
            <a:endParaRPr lang="en-GB"/>
          </a:p>
        </p:txBody>
      </p:sp>
    </p:spTree>
    <p:extLst>
      <p:ext uri="{BB962C8B-B14F-4D97-AF65-F5344CB8AC3E}">
        <p14:creationId xmlns:p14="http://schemas.microsoft.com/office/powerpoint/2010/main" val="137635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6D9977A8-BC0B-4CF4-B765-F935136903AF}" type="datetimeFigureOut">
              <a:rPr lang="en-GB"/>
              <a:pPr>
                <a:defRPr/>
              </a:pPr>
              <a:t>09/03/2014</a:t>
            </a:fld>
            <a:endParaRPr lang="en-GB"/>
          </a:p>
        </p:txBody>
      </p:sp>
      <p:sp>
        <p:nvSpPr>
          <p:cNvPr id="10"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GB"/>
          </a:p>
        </p:txBody>
      </p:sp>
      <p:sp>
        <p:nvSpPr>
          <p:cNvPr id="11"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fld id="{3598ED44-5AEE-4F28-9997-46A893278235}" type="slidenum">
              <a:rPr lang="en-GB"/>
              <a:pPr>
                <a:defRPr/>
              </a:pPr>
              <a:t>‹#›</a:t>
            </a:fld>
            <a:endParaRPr lang="en-GB"/>
          </a:p>
        </p:txBody>
      </p:sp>
    </p:spTree>
    <p:extLst>
      <p:ext uri="{BB962C8B-B14F-4D97-AF65-F5344CB8AC3E}">
        <p14:creationId xmlns:p14="http://schemas.microsoft.com/office/powerpoint/2010/main" val="33076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4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DFE6D0"/>
                </a:solidFill>
                <a:latin typeface="Tw Cen MT"/>
                <a:ea typeface="+mn-ea"/>
              </a:defRPr>
            </a:lvl1pPr>
          </a:lstStyle>
          <a:p>
            <a:pPr>
              <a:defRPr/>
            </a:pPr>
            <a:fld id="{FE549442-DF5F-4EE7-98A8-0EC7001960D0}" type="datetimeFigureOut">
              <a:rPr lang="en-GB"/>
              <a:pPr>
                <a:defRPr/>
              </a:pPr>
              <a:t>09/03/2014</a:t>
            </a:fld>
            <a:endParaRPr lang="en-GB"/>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DFE6D0"/>
                </a:solidFill>
                <a:latin typeface="Tw Cen MT"/>
                <a:ea typeface="+mn-ea"/>
              </a:defRPr>
            </a:lvl1pPr>
          </a:lstStyle>
          <a:p>
            <a:pPr>
              <a:defRPr/>
            </a:pPr>
            <a:endParaRPr lang="en-GB"/>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DFE6D0"/>
                </a:solidFill>
                <a:latin typeface="Tw Cen MT"/>
                <a:ea typeface="+mn-ea"/>
              </a:defRPr>
            </a:lvl1pPr>
          </a:lstStyle>
          <a:p>
            <a:pPr>
              <a:defRPr/>
            </a:pPr>
            <a:fld id="{2B2EA55C-5B1B-4993-B7C8-2397BB4A43D3}" type="slidenum">
              <a:rPr lang="en-GB"/>
              <a:pPr>
                <a:defRPr/>
              </a:pPr>
              <a:t>‹#›</a:t>
            </a:fld>
            <a:endParaRPr lang="en-GB"/>
          </a:p>
        </p:txBody>
      </p:sp>
    </p:spTree>
    <p:extLst>
      <p:ext uri="{BB962C8B-B14F-4D97-AF65-F5344CB8AC3E}">
        <p14:creationId xmlns:p14="http://schemas.microsoft.com/office/powerpoint/2010/main" val="17775308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18"/>
        </a:defRPr>
      </a:lvl2pPr>
      <a:lvl3pPr algn="l" rtl="0" eaLnBrk="0" fontAlgn="base" hangingPunct="0">
        <a:spcBef>
          <a:spcPct val="0"/>
        </a:spcBef>
        <a:spcAft>
          <a:spcPct val="0"/>
        </a:spcAft>
        <a:tabLst>
          <a:tab pos="3830638" algn="l"/>
        </a:tabLst>
        <a:defRPr sz="3600" b="1">
          <a:solidFill>
            <a:srgbClr val="FEFEFE"/>
          </a:solidFill>
          <a:latin typeface="Tw Cen MT" pitchFamily="34" charset="-18"/>
        </a:defRPr>
      </a:lvl3pPr>
      <a:lvl4pPr algn="l" rtl="0" eaLnBrk="0" fontAlgn="base" hangingPunct="0">
        <a:spcBef>
          <a:spcPct val="0"/>
        </a:spcBef>
        <a:spcAft>
          <a:spcPct val="0"/>
        </a:spcAft>
        <a:tabLst>
          <a:tab pos="3830638" algn="l"/>
        </a:tabLst>
        <a:defRPr sz="3600" b="1">
          <a:solidFill>
            <a:srgbClr val="FEFEFE"/>
          </a:solidFill>
          <a:latin typeface="Tw Cen MT" pitchFamily="34" charset="-18"/>
        </a:defRPr>
      </a:lvl4pPr>
      <a:lvl5pPr algn="l" rtl="0" eaLnBrk="0" fontAlgn="base" hangingPunct="0">
        <a:spcBef>
          <a:spcPct val="0"/>
        </a:spcBef>
        <a:spcAft>
          <a:spcPct val="0"/>
        </a:spcAft>
        <a:tabLst>
          <a:tab pos="3830638" algn="l"/>
        </a:tabLst>
        <a:defRPr sz="3600" b="1">
          <a:solidFill>
            <a:srgbClr val="FEFEFE"/>
          </a:solidFill>
          <a:latin typeface="Tw Cen MT" pitchFamily="34" charset="-18"/>
        </a:defRPr>
      </a:lvl5pPr>
      <a:lvl6pPr marL="457200" algn="l" rtl="0" fontAlgn="base">
        <a:spcBef>
          <a:spcPct val="0"/>
        </a:spcBef>
        <a:spcAft>
          <a:spcPct val="0"/>
        </a:spcAft>
        <a:tabLst>
          <a:tab pos="3830638" algn="l"/>
        </a:tabLst>
        <a:defRPr sz="3600" b="1">
          <a:solidFill>
            <a:srgbClr val="FEFEFE"/>
          </a:solidFill>
          <a:latin typeface="Tw Cen MT" pitchFamily="34" charset="-18"/>
        </a:defRPr>
      </a:lvl6pPr>
      <a:lvl7pPr marL="914400" algn="l" rtl="0" fontAlgn="base">
        <a:spcBef>
          <a:spcPct val="0"/>
        </a:spcBef>
        <a:spcAft>
          <a:spcPct val="0"/>
        </a:spcAft>
        <a:tabLst>
          <a:tab pos="3830638" algn="l"/>
        </a:tabLst>
        <a:defRPr sz="3600" b="1">
          <a:solidFill>
            <a:srgbClr val="FEFEFE"/>
          </a:solidFill>
          <a:latin typeface="Tw Cen MT" pitchFamily="34" charset="-18"/>
        </a:defRPr>
      </a:lvl7pPr>
      <a:lvl8pPr marL="1371600" algn="l" rtl="0" fontAlgn="base">
        <a:spcBef>
          <a:spcPct val="0"/>
        </a:spcBef>
        <a:spcAft>
          <a:spcPct val="0"/>
        </a:spcAft>
        <a:tabLst>
          <a:tab pos="3830638" algn="l"/>
        </a:tabLst>
        <a:defRPr sz="3600" b="1">
          <a:solidFill>
            <a:srgbClr val="FEFEFE"/>
          </a:solidFill>
          <a:latin typeface="Tw Cen MT" pitchFamily="34" charset="-18"/>
        </a:defRPr>
      </a:lvl8pPr>
      <a:lvl9pPr marL="1828800" algn="l" rtl="0" fontAlgn="base">
        <a:spcBef>
          <a:spcPct val="0"/>
        </a:spcBef>
        <a:spcAft>
          <a:spcPct val="0"/>
        </a:spcAft>
        <a:tabLst>
          <a:tab pos="3830638" algn="l"/>
        </a:tabLst>
        <a:defRPr sz="3600" b="1">
          <a:solidFill>
            <a:srgbClr val="FEFEFE"/>
          </a:solidFill>
          <a:latin typeface="Tw Cen MT" pitchFamily="34" charset="-18"/>
        </a:defRPr>
      </a:lvl9pPr>
    </p:titleStyle>
    <p:bodyStyle>
      <a:lvl1pPr marL="273050" indent="-273050" algn="l" rtl="0" eaLnBrk="0" fontAlgn="base" hangingPunct="0">
        <a:spcBef>
          <a:spcPct val="20000"/>
        </a:spcBef>
        <a:spcAft>
          <a:spcPct val="0"/>
        </a:spcAft>
        <a:buClr>
          <a:srgbClr val="ACC2C9"/>
        </a:buClr>
        <a:buFont typeface="Arial"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1" name="Rectangle 5"/>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64" charset="-128"/>
              </a:defRPr>
            </a:lvl1pPr>
          </a:lstStyle>
          <a:p>
            <a:pPr eaLnBrk="0" fontAlgn="base" hangingPunct="0">
              <a:spcBef>
                <a:spcPct val="0"/>
              </a:spcBef>
              <a:spcAft>
                <a:spcPct val="0"/>
              </a:spcAft>
              <a:defRPr/>
            </a:pPr>
            <a:endParaRPr lang="en-US"/>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64" charset="-128"/>
              </a:defRPr>
            </a:lvl1pPr>
          </a:lstStyle>
          <a:p>
            <a:pPr eaLnBrk="0" fontAlgn="base" hangingPunct="0">
              <a:spcBef>
                <a:spcPct val="0"/>
              </a:spcBef>
              <a:spcAft>
                <a:spcPct val="0"/>
              </a:spcAft>
              <a:defRPr/>
            </a:pPr>
            <a:endParaRPr lang="en-US"/>
          </a:p>
        </p:txBody>
      </p:sp>
      <p:sp>
        <p:nvSpPr>
          <p:cNvPr id="19463" name="Rectangle 7"/>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64" charset="-128"/>
              </a:defRPr>
            </a:lvl1pPr>
          </a:lstStyle>
          <a:p>
            <a:pPr eaLnBrk="0" fontAlgn="base" hangingPunct="0">
              <a:spcBef>
                <a:spcPct val="0"/>
              </a:spcBef>
              <a:spcAft>
                <a:spcPct val="0"/>
              </a:spcAft>
              <a:defRPr/>
            </a:pPr>
            <a:fld id="{991FFF79-5B2A-4C8C-A4C0-4A761A9C9A68}"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201463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S PGothic" pitchFamily="34" charset="-128"/>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upport.ciwf.org.uk/ciwf/default.as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youtube.com/watch?v=MW9g_RsZ9RM"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oKU8j-XUfUQ"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youtube.com/watch?v=45sTpCiUg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7450" y="765175"/>
            <a:ext cx="7004050" cy="259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 name="TextBox 2"/>
          <p:cNvSpPr txBox="1"/>
          <p:nvPr/>
        </p:nvSpPr>
        <p:spPr>
          <a:xfrm>
            <a:off x="1835150" y="836613"/>
            <a:ext cx="5329238" cy="954087"/>
          </a:xfrm>
          <a:prstGeom prst="rect">
            <a:avLst/>
          </a:prstGeom>
          <a:noFill/>
        </p:spPr>
        <p:txBody>
          <a:bodyPr>
            <a:spAutoFit/>
          </a:bodyPr>
          <a:lstStyle/>
          <a:p>
            <a:pPr algn="ctr">
              <a:defRPr/>
            </a:pPr>
            <a:r>
              <a:rPr lang="en-GB" sz="2800" dirty="0">
                <a:solidFill>
                  <a:prstClr val="white"/>
                </a:solidFill>
              </a:rPr>
              <a:t>Crime in the local farms – Where do your eggs come from?</a:t>
            </a:r>
          </a:p>
        </p:txBody>
      </p:sp>
      <p:pic>
        <p:nvPicPr>
          <p:cNvPr id="2293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644900"/>
            <a:ext cx="400685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1413" y="1704975"/>
            <a:ext cx="5962650" cy="2406650"/>
          </a:xfrm>
          <a:prstGeom prst="rect">
            <a:avLst/>
          </a:prstGeom>
        </p:spPr>
        <p:txBody>
          <a:bodyPr wrap="none">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Objective:  </a:t>
            </a:r>
          </a:p>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1)Describe and explain animal welfare</a:t>
            </a:r>
          </a:p>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2) Understand the problems of Battery Hens</a:t>
            </a:r>
          </a:p>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3) Develop a sense of responsibility towards the food you eat. </a:t>
            </a:r>
          </a:p>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endParaRPr lang="en-GB" dirty="0">
              <a:solidFill>
                <a:srgbClr val="000000"/>
              </a:solidFill>
            </a:endParaRPr>
          </a:p>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endParaRPr lang="en-GB" dirty="0">
              <a:solidFill>
                <a:srgbClr val="000000"/>
              </a:solidFill>
            </a:endParaRPr>
          </a:p>
        </p:txBody>
      </p:sp>
    </p:spTree>
    <p:extLst>
      <p:ext uri="{BB962C8B-B14F-4D97-AF65-F5344CB8AC3E}">
        <p14:creationId xmlns:p14="http://schemas.microsoft.com/office/powerpoint/2010/main" val="3933161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What happens next?</a:t>
            </a:r>
          </a:p>
        </p:txBody>
      </p:sp>
      <p:sp>
        <p:nvSpPr>
          <p:cNvPr id="238595" name="Rectangle 2"/>
          <p:cNvSpPr>
            <a:spLocks noGrp="1" noChangeArrowheads="1"/>
          </p:cNvSpPr>
          <p:nvPr>
            <p:ph type="body" idx="4294967295"/>
          </p:nvPr>
        </p:nvSpPr>
        <p:spPr>
          <a:xfrm>
            <a:off x="852488" y="1600200"/>
            <a:ext cx="8291512" cy="4852988"/>
          </a:xfrm>
        </p:spPr>
        <p:txBody>
          <a:bodyPr/>
          <a:lstStyle/>
          <a:p>
            <a:pPr eaLnBrk="1" hangingPunct="1">
              <a:lnSpc>
                <a:spcPct val="12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smtClean="0">
                <a:latin typeface="Comic Sans MS" pitchFamily="66" charset="0"/>
              </a:rPr>
              <a:t>At 18 months old they are past their maximum producing egg laying days for the industry, so they are sent off to be slaughtered. </a:t>
            </a:r>
          </a:p>
          <a:p>
            <a:pPr eaLnBrk="1" hangingPunct="1">
              <a:lnSpc>
                <a:spcPct val="12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altLang="en-US" smtClean="0">
              <a:latin typeface="Comic Sans MS" pitchFamily="66" charset="0"/>
            </a:endParaRPr>
          </a:p>
          <a:p>
            <a:pPr eaLnBrk="1" hangingPunct="1">
              <a:lnSpc>
                <a:spcPct val="120000"/>
              </a:lnSpc>
              <a:spcBef>
                <a:spcPts val="6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smtClean="0">
                <a:latin typeface="Comic Sans MS" pitchFamily="66" charset="0"/>
              </a:rPr>
              <a:t>Most hens can and do live for up to 10 years or more but because they spend approx 18 hours of their days for 18 months of their lives under false lighting to stimulate them into laying more eggs, they are spent out of eggs for mass production. </a:t>
            </a:r>
          </a:p>
        </p:txBody>
      </p:sp>
      <p:sp>
        <p:nvSpPr>
          <p:cNvPr id="12291" name="Rectangle 3"/>
          <p:cNvSpPr>
            <a:spLocks noChangeArrowheads="1"/>
          </p:cNvSpPr>
          <p:nvPr/>
        </p:nvSpPr>
        <p:spPr bwMode="auto">
          <a:xfrm>
            <a:off x="1985963" y="6102350"/>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3048912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3" y="188913"/>
            <a:ext cx="8229600" cy="1008062"/>
          </a:xfrm>
          <a:solidFill>
            <a:srgbClr val="FF6699"/>
          </a:solidFill>
        </p:spPr>
        <p:txBody>
          <a:bodyPr>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solidFill>
                  <a:schemeClr val="accent6">
                    <a:tint val="1000"/>
                  </a:schemeClr>
                </a:solidFill>
                <a:latin typeface="Comic Sans MS" pitchFamily="64" charset="0"/>
              </a:rPr>
              <a:t>Some don’t even make it to a cage</a:t>
            </a:r>
          </a:p>
        </p:txBody>
      </p:sp>
      <p:pic>
        <p:nvPicPr>
          <p:cNvPr id="239619"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8207375"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9620" name="Text Box 3"/>
          <p:cNvSpPr txBox="1">
            <a:spLocks noChangeArrowheads="1"/>
          </p:cNvSpPr>
          <p:nvPr/>
        </p:nvSpPr>
        <p:spPr bwMode="auto">
          <a:xfrm>
            <a:off x="468313" y="4005263"/>
            <a:ext cx="8207375" cy="230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fontAlgn="base">
              <a:spcBef>
                <a:spcPct val="0"/>
              </a:spcBef>
              <a:spcAft>
                <a:spcPct val="0"/>
              </a:spcAft>
            </a:pPr>
            <a:r>
              <a:rPr lang="en-US" altLang="en-US">
                <a:solidFill>
                  <a:srgbClr val="FFFFFF"/>
                </a:solidFill>
                <a:latin typeface="Comic Sans MS" pitchFamily="66" charset="0"/>
                <a:ea typeface="MS Gothic" pitchFamily="49" charset="-128"/>
              </a:rPr>
              <a:t>These are day old cockerel chicks which are on the conveyor belt to death. Straight down into the mincing machine. </a:t>
            </a:r>
          </a:p>
          <a:p>
            <a:pPr fontAlgn="base">
              <a:spcBef>
                <a:spcPct val="0"/>
              </a:spcBef>
              <a:spcAft>
                <a:spcPct val="0"/>
              </a:spcAft>
            </a:pPr>
            <a:endParaRPr lang="en-US" altLang="en-US">
              <a:solidFill>
                <a:srgbClr val="FFFFFF"/>
              </a:solidFill>
              <a:latin typeface="Comic Sans MS" pitchFamily="66" charset="0"/>
              <a:ea typeface="MS Gothic" pitchFamily="49" charset="-128"/>
            </a:endParaRPr>
          </a:p>
          <a:p>
            <a:pPr fontAlgn="base">
              <a:spcBef>
                <a:spcPct val="0"/>
              </a:spcBef>
              <a:spcAft>
                <a:spcPct val="0"/>
              </a:spcAft>
            </a:pPr>
            <a:r>
              <a:rPr lang="en-US" altLang="en-US">
                <a:solidFill>
                  <a:srgbClr val="FFFFFF"/>
                </a:solidFill>
                <a:latin typeface="Comic Sans MS" pitchFamily="66" charset="0"/>
                <a:ea typeface="MS Gothic" pitchFamily="49" charset="-128"/>
              </a:rPr>
              <a:t>This is what happens, so the consumer can buy CHEAP EGGS FROM BATTERY HENS.</a:t>
            </a:r>
            <a:r>
              <a:rPr lang="en-US" altLang="en-US" sz="2000">
                <a:solidFill>
                  <a:srgbClr val="FFFFFF"/>
                </a:solidFill>
                <a:ea typeface="MS Gothic" pitchFamily="49" charset="-128"/>
              </a:rPr>
              <a:t> </a:t>
            </a:r>
          </a:p>
        </p:txBody>
      </p:sp>
      <p:sp>
        <p:nvSpPr>
          <p:cNvPr id="13316" name="Rectangle 4"/>
          <p:cNvSpPr>
            <a:spLocks noChangeArrowheads="1"/>
          </p:cNvSpPr>
          <p:nvPr/>
        </p:nvSpPr>
        <p:spPr bwMode="auto">
          <a:xfrm>
            <a:off x="1979613" y="65246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
        <p:nvSpPr>
          <p:cNvPr id="2" name="TextBox 1"/>
          <p:cNvSpPr txBox="1"/>
          <p:nvPr/>
        </p:nvSpPr>
        <p:spPr>
          <a:xfrm>
            <a:off x="6659563" y="5949950"/>
            <a:ext cx="2305050" cy="369888"/>
          </a:xfrm>
          <a:prstGeom prst="rect">
            <a:avLst/>
          </a:prstGeom>
          <a:noFill/>
        </p:spPr>
        <p:txBody>
          <a:bodyPr>
            <a:spAutoFit/>
          </a:bodyPr>
          <a:lstStyle/>
          <a:p>
            <a:pPr>
              <a:defRPr/>
            </a:pPr>
            <a:r>
              <a:rPr lang="en-GB" dirty="0">
                <a:solidFill>
                  <a:prstClr val="white"/>
                </a:solidFill>
                <a:hlinkClick r:id="rId5"/>
              </a:rPr>
              <a:t>chicks</a:t>
            </a:r>
            <a:endParaRPr lang="en-GB" dirty="0">
              <a:solidFill>
                <a:prstClr val="white"/>
              </a:solidFill>
            </a:endParaRPr>
          </a:p>
        </p:txBody>
      </p:sp>
    </p:spTree>
    <p:extLst>
      <p:ext uri="{BB962C8B-B14F-4D97-AF65-F5344CB8AC3E}">
        <p14:creationId xmlns:p14="http://schemas.microsoft.com/office/powerpoint/2010/main" val="3646655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Battery Hen Mission</a:t>
            </a:r>
          </a:p>
        </p:txBody>
      </p:sp>
      <p:sp>
        <p:nvSpPr>
          <p:cNvPr id="240643" name="Rectangle 2"/>
          <p:cNvSpPr>
            <a:spLocks noGrp="1" noChangeArrowheads="1"/>
          </p:cNvSpPr>
          <p:nvPr>
            <p:ph type="body" idx="4294967295"/>
          </p:nvPr>
        </p:nvSpPr>
        <p:spPr>
          <a:xfrm>
            <a:off x="0" y="1600200"/>
            <a:ext cx="5122863" cy="5567363"/>
          </a:xfrm>
        </p:spPr>
        <p:txBody>
          <a:bodyPr/>
          <a:lstStyle/>
          <a:p>
            <a:pPr eaLnBrk="1" hangingPunct="1">
              <a:lnSpc>
                <a:spcPct val="120000"/>
              </a:lnSpc>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altLang="en-US" sz="2800" smtClean="0">
                <a:latin typeface="Comic Sans MS" pitchFamily="66" charset="0"/>
              </a:rPr>
              <a:t>You are a specialist advisor for the government. Your mission is to find out whether hens should be kept in batteries or whether they should be free. </a:t>
            </a:r>
          </a:p>
          <a:p>
            <a:pPr eaLnBrk="1" hangingPunct="1">
              <a:lnSpc>
                <a:spcPct val="120000"/>
              </a:lnSpc>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ltLang="en-US" sz="2800" smtClean="0">
              <a:latin typeface="Comic Sans MS" pitchFamily="66" charset="0"/>
            </a:endParaRPr>
          </a:p>
          <a:p>
            <a:pPr eaLnBrk="1" hangingPunct="1">
              <a:lnSpc>
                <a:spcPct val="120000"/>
              </a:lnSpc>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altLang="en-US" sz="2800" smtClean="0">
                <a:latin typeface="Comic Sans MS" pitchFamily="66" charset="0"/>
              </a:rPr>
              <a:t>However there is a twist…</a:t>
            </a:r>
          </a:p>
          <a:p>
            <a:pPr eaLnBrk="1" hangingPunct="1">
              <a:lnSpc>
                <a:spcPct val="120000"/>
              </a:lnSpc>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ltLang="en-US" sz="2800" smtClean="0">
              <a:latin typeface="Comic Sans MS" pitchFamily="66" charset="0"/>
            </a:endParaRPr>
          </a:p>
          <a:p>
            <a:pPr eaLnBrk="1" hangingPunct="1">
              <a:lnSpc>
                <a:spcPct val="120000"/>
              </a:lnSpc>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altLang="en-US" sz="2800" smtClean="0">
              <a:latin typeface="Comic Sans MS" pitchFamily="66" charset="0"/>
            </a:endParaRPr>
          </a:p>
        </p:txBody>
      </p:sp>
      <p:pic>
        <p:nvPicPr>
          <p:cNvPr id="240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060575"/>
            <a:ext cx="2678113"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4"/>
          <p:cNvSpPr>
            <a:spLocks noChangeArrowheads="1"/>
          </p:cNvSpPr>
          <p:nvPr/>
        </p:nvSpPr>
        <p:spPr bwMode="auto">
          <a:xfrm>
            <a:off x="1979613" y="65246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619557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1"/>
          <p:cNvSpPr txBox="1">
            <a:spLocks noChangeArrowheads="1"/>
          </p:cNvSpPr>
          <p:nvPr/>
        </p:nvSpPr>
        <p:spPr bwMode="auto">
          <a:xfrm>
            <a:off x="611188" y="260350"/>
            <a:ext cx="8229600" cy="1143000"/>
          </a:xfrm>
          <a:prstGeom prst="rect">
            <a:avLst/>
          </a:prstGeom>
          <a:solidFill>
            <a:srgbClr val="FF6699"/>
          </a:solidFill>
          <a:ln w="38160">
            <a:solidFill>
              <a:srgbClr val="FF66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sz="4400">
                <a:solidFill>
                  <a:srgbClr val="000000"/>
                </a:solidFill>
                <a:latin typeface="Comic Sans MS" pitchFamily="66" charset="0"/>
                <a:ea typeface="MS Gothic" pitchFamily="49" charset="-128"/>
              </a:rPr>
              <a:t>Thinking hats</a:t>
            </a:r>
          </a:p>
        </p:txBody>
      </p:sp>
      <p:pic>
        <p:nvPicPr>
          <p:cNvPr id="2416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17650"/>
            <a:ext cx="6408737" cy="534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ChangeArrowheads="1"/>
          </p:cNvSpPr>
          <p:nvPr/>
        </p:nvSpPr>
        <p:spPr bwMode="auto">
          <a:xfrm>
            <a:off x="1979613" y="65246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2652501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1"/>
          <p:cNvPicPr>
            <a:picLocks noChangeAspect="1" noChangeArrowheads="1"/>
          </p:cNvPicPr>
          <p:nvPr/>
        </p:nvPicPr>
        <p:blipFill>
          <a:blip r:embed="rId3">
            <a:extLst>
              <a:ext uri="{28A0092B-C50C-407E-A947-70E740481C1C}">
                <a14:useLocalDpi xmlns:a14="http://schemas.microsoft.com/office/drawing/2010/main" val="0"/>
              </a:ext>
            </a:extLst>
          </a:blip>
          <a:srcRect b="4385"/>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b="43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p:cNvSpPr>
            <a:spLocks noChangeArrowheads="1"/>
          </p:cNvSpPr>
          <p:nvPr/>
        </p:nvSpPr>
        <p:spPr bwMode="auto">
          <a:xfrm>
            <a:off x="1979613" y="65246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967401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3" y="188918"/>
            <a:ext cx="8229600" cy="922337"/>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Thinking Hats</a:t>
            </a:r>
          </a:p>
        </p:txBody>
      </p:sp>
      <p:sp>
        <p:nvSpPr>
          <p:cNvPr id="243715" name="Rectangle 2"/>
          <p:cNvSpPr>
            <a:spLocks noGrp="1" noChangeArrowheads="1"/>
          </p:cNvSpPr>
          <p:nvPr>
            <p:ph type="body" idx="4294967295"/>
          </p:nvPr>
        </p:nvSpPr>
        <p:spPr>
          <a:xfrm>
            <a:off x="0" y="1268413"/>
            <a:ext cx="8218488" cy="6419850"/>
          </a:xfrm>
        </p:spPr>
        <p:txBody>
          <a:bodyPr/>
          <a:lstStyle/>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800" smtClean="0">
                <a:latin typeface="Comic Sans MS" pitchFamily="66" charset="0"/>
              </a:rPr>
              <a:t>Answer the following question in your hat: </a:t>
            </a: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800" smtClean="0">
              <a:latin typeface="Comic Sans MS" pitchFamily="66" charset="0"/>
            </a:endParaRPr>
          </a:p>
          <a:p>
            <a:pPr algn="ct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800" b="1" smtClean="0">
                <a:latin typeface="Comic Sans MS" pitchFamily="66" charset="0"/>
              </a:rPr>
              <a:t>“Should hens be kept in battery cages or should they be free</a:t>
            </a:r>
            <a:r>
              <a:rPr lang="en-GB" altLang="en-US" sz="2800" smtClean="0">
                <a:latin typeface="Comic Sans MS" pitchFamily="66" charset="0"/>
              </a:rPr>
              <a:t>“</a:t>
            </a:r>
          </a:p>
          <a:p>
            <a:pPr eaLnBrk="1" hangingPunct="1">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800" smtClean="0">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smtClean="0">
                <a:latin typeface="Comic Sans MS" pitchFamily="66" charset="0"/>
              </a:rPr>
              <a:t>E.g. </a:t>
            </a:r>
            <a:r>
              <a:rPr lang="en-GB" altLang="en-US" sz="2500" smtClean="0">
                <a:solidFill>
                  <a:srgbClr val="FF0000"/>
                </a:solidFill>
                <a:latin typeface="Comic Sans MS" pitchFamily="66" charset="0"/>
              </a:rPr>
              <a:t>If you are RED… you are emotional, you look at the feelings behind battery hens. </a:t>
            </a: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smtClean="0">
                <a:solidFill>
                  <a:srgbClr val="00CC00"/>
                </a:solidFill>
                <a:latin typeface="Comic Sans MS" pitchFamily="66" charset="0"/>
              </a:rPr>
              <a:t>GREEN…. Can you think of any alternative solutions for battery hens. </a:t>
            </a: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z="2500" smtClean="0">
              <a:solidFill>
                <a:srgbClr val="00CC00"/>
              </a:solidFill>
              <a:latin typeface="Comic Sans MS" pitchFamily="66" charset="0"/>
            </a:endParaRPr>
          </a:p>
          <a:p>
            <a:pPr eaLnBrk="1" hangingPunct="1">
              <a:spcBef>
                <a:spcPts val="6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z="2500" smtClean="0">
                <a:latin typeface="Comic Sans MS" pitchFamily="66" charset="0"/>
              </a:rPr>
              <a:t>You have 10 minutes</a:t>
            </a: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a:p>
            <a:pPr eaLnBrk="1" hangingPunct="1">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p:txBody>
      </p:sp>
      <p:sp>
        <p:nvSpPr>
          <p:cNvPr id="17411" name="Rectangle 3"/>
          <p:cNvSpPr>
            <a:spLocks noChangeArrowheads="1"/>
          </p:cNvSpPr>
          <p:nvPr/>
        </p:nvSpPr>
        <p:spPr bwMode="auto">
          <a:xfrm>
            <a:off x="1979613" y="630872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1997970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529432" y="26064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accent6">
                    <a:tint val="1000"/>
                  </a:schemeClr>
                </a:solidFill>
                <a:latin typeface="Comic Sans MS" pitchFamily="64" charset="0"/>
              </a:rPr>
              <a:t>Steps to Success</a:t>
            </a:r>
          </a:p>
        </p:txBody>
      </p:sp>
      <p:sp>
        <p:nvSpPr>
          <p:cNvPr id="244739" name="Rectangle 2"/>
          <p:cNvSpPr>
            <a:spLocks noGrp="1" noChangeArrowheads="1"/>
          </p:cNvSpPr>
          <p:nvPr>
            <p:ph type="body" idx="4294967295"/>
          </p:nvPr>
        </p:nvSpPr>
        <p:spPr>
          <a:xfrm>
            <a:off x="0" y="1600200"/>
            <a:ext cx="8229600" cy="4676775"/>
          </a:xfrm>
        </p:spPr>
        <p:txBody>
          <a:bodyPr/>
          <a:lstStyle/>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Understand your thinking hat- know what you are looking for.</a:t>
            </a:r>
          </a:p>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smtClean="0">
              <a:latin typeface="Comic Sans MS" pitchFamily="66" charset="0"/>
            </a:endParaRPr>
          </a:p>
          <a:p>
            <a:pPr marL="608013" indent="-608013" eaLnBrk="1" hangingPunct="1">
              <a:lnSpc>
                <a:spcPct val="90000"/>
              </a:lnSpc>
              <a:buFont typeface="Times New Roman" pitchFamily="18" charset="0"/>
              <a:buAutoNum type="arabicParenR"/>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Write up your answer to the question:</a:t>
            </a:r>
          </a:p>
          <a:p>
            <a:pPr marL="608013" indent="-608013" eaLnBrk="1" hangingPunct="1">
              <a:lnSpc>
                <a:spcPct val="90000"/>
              </a:lnSpc>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smtClean="0">
              <a:latin typeface="Comic Sans MS" pitchFamily="66" charset="0"/>
            </a:endParaRPr>
          </a:p>
          <a:p>
            <a:pPr marL="608013" indent="-608013" eaLnBrk="1" hangingPunct="1">
              <a:lnSpc>
                <a:spcPct val="90000"/>
              </a:lnSpc>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 		“</a:t>
            </a:r>
            <a:r>
              <a:rPr lang="en-GB" altLang="en-US" b="1" smtClean="0">
                <a:latin typeface="Comic Sans MS" pitchFamily="66" charset="0"/>
              </a:rPr>
              <a:t>Should hens be kept in battery cages or should they be free</a:t>
            </a:r>
            <a:r>
              <a:rPr lang="en-GB" altLang="en-US" smtClean="0">
                <a:latin typeface="Comic Sans MS" pitchFamily="66" charset="0"/>
              </a:rPr>
              <a:t>“</a:t>
            </a:r>
          </a:p>
          <a:p>
            <a:pPr marL="608013" indent="-608013" eaLnBrk="1" hangingPunct="1">
              <a:lnSpc>
                <a:spcPct val="90000"/>
              </a:lnSpc>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t> </a:t>
            </a:r>
          </a:p>
        </p:txBody>
      </p:sp>
      <p:sp>
        <p:nvSpPr>
          <p:cNvPr id="18435" name="Rectangle 3"/>
          <p:cNvSpPr>
            <a:spLocks noChangeArrowheads="1"/>
          </p:cNvSpPr>
          <p:nvPr/>
        </p:nvSpPr>
        <p:spPr bwMode="auto">
          <a:xfrm>
            <a:off x="3348038" y="5738813"/>
            <a:ext cx="234473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6600FF"/>
                </a:solidFill>
                <a:latin typeface="Comic Sans MS" pitchFamily="64" charset="0"/>
              </a:rPr>
              <a:t>You have 10 minutes</a:t>
            </a:r>
          </a:p>
        </p:txBody>
      </p:sp>
      <p:sp>
        <p:nvSpPr>
          <p:cNvPr id="18436" name="Rectangle 4"/>
          <p:cNvSpPr>
            <a:spLocks noChangeArrowheads="1"/>
          </p:cNvSpPr>
          <p:nvPr/>
        </p:nvSpPr>
        <p:spPr bwMode="auto">
          <a:xfrm>
            <a:off x="1979613" y="6110288"/>
            <a:ext cx="5329237" cy="427037"/>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LO2) Understand the problems of Battery Hens</a:t>
            </a:r>
          </a:p>
        </p:txBody>
      </p:sp>
    </p:spTree>
    <p:extLst>
      <p:ext uri="{BB962C8B-B14F-4D97-AF65-F5344CB8AC3E}">
        <p14:creationId xmlns:p14="http://schemas.microsoft.com/office/powerpoint/2010/main" val="3196793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1"/>
          <p:cNvSpPr txBox="1">
            <a:spLocks noChangeArrowheads="1"/>
          </p:cNvSpPr>
          <p:nvPr/>
        </p:nvSpPr>
        <p:spPr bwMode="auto">
          <a:xfrm>
            <a:off x="457200" y="274638"/>
            <a:ext cx="8229600" cy="1143000"/>
          </a:xfrm>
          <a:prstGeom prst="rect">
            <a:avLst/>
          </a:prstGeom>
          <a:solidFill>
            <a:srgbClr val="FF66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US" altLang="en-US" sz="4400">
                <a:solidFill>
                  <a:srgbClr val="000000"/>
                </a:solidFill>
                <a:latin typeface="Comic Sans MS" pitchFamily="66" charset="0"/>
                <a:ea typeface="MS Gothic" pitchFamily="49" charset="-128"/>
              </a:rPr>
              <a:t>Peer Assessment</a:t>
            </a:r>
          </a:p>
        </p:txBody>
      </p:sp>
      <p:sp>
        <p:nvSpPr>
          <p:cNvPr id="19458" name="Text Box 2"/>
          <p:cNvSpPr txBox="1">
            <a:spLocks noChangeArrowheads="1"/>
          </p:cNvSpPr>
          <p:nvPr/>
        </p:nvSpPr>
        <p:spPr bwMode="auto">
          <a:xfrm>
            <a:off x="457200" y="1600200"/>
            <a:ext cx="8229600" cy="168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1pPr>
            <a:lvl2pPr marL="742950" indent="-28575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2pPr>
            <a:lvl3pPr marL="1143000" indent="-2286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3pPr>
            <a:lvl4pPr marL="1600200" indent="-2286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4pPr>
            <a:lvl5pPr marL="2057400" indent="-22860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MS PGothic" pitchFamily="34" charset="-128"/>
              </a:defRPr>
            </a:lvl9pPr>
          </a:lstStyle>
          <a:p>
            <a:pPr fontAlgn="base">
              <a:spcBef>
                <a:spcPts val="1100"/>
              </a:spcBef>
              <a:spcAft>
                <a:spcPct val="0"/>
              </a:spcAft>
            </a:pPr>
            <a:r>
              <a:rPr lang="en-GB" altLang="en-US" sz="8800" b="1">
                <a:solidFill>
                  <a:srgbClr val="0099FF"/>
                </a:solidFill>
                <a:latin typeface="Mistral" pitchFamily="66" charset="0"/>
                <a:ea typeface="MS Gothic" pitchFamily="49" charset="-128"/>
              </a:rPr>
              <a:t>W</a:t>
            </a:r>
            <a:r>
              <a:rPr lang="en-GB" altLang="en-US" sz="4400" b="1">
                <a:solidFill>
                  <a:srgbClr val="FFFFFF"/>
                </a:solidFill>
                <a:latin typeface="Bradley Hand ITC" pitchFamily="66" charset="0"/>
                <a:ea typeface="MS Gothic" pitchFamily="49" charset="-128"/>
              </a:rPr>
              <a:t>hat</a:t>
            </a:r>
            <a:r>
              <a:rPr lang="en-GB" altLang="en-US" sz="4400" b="1">
                <a:solidFill>
                  <a:srgbClr val="000000"/>
                </a:solidFill>
                <a:latin typeface="Bradley Hand ITC" pitchFamily="66" charset="0"/>
                <a:ea typeface="MS Gothic" pitchFamily="49" charset="-128"/>
              </a:rPr>
              <a:t> </a:t>
            </a:r>
            <a:r>
              <a:rPr lang="en-GB" altLang="en-US" sz="8800" b="1">
                <a:solidFill>
                  <a:srgbClr val="FF0000"/>
                </a:solidFill>
                <a:latin typeface="Edwardian Script ITC" pitchFamily="66" charset="0"/>
                <a:ea typeface="MS Gothic" pitchFamily="49" charset="-128"/>
              </a:rPr>
              <a:t>W</a:t>
            </a:r>
            <a:r>
              <a:rPr lang="en-GB" altLang="en-US" sz="4400" b="1">
                <a:solidFill>
                  <a:srgbClr val="FFFFFF"/>
                </a:solidFill>
                <a:latin typeface="Bradley Hand ITC" pitchFamily="66" charset="0"/>
                <a:ea typeface="MS Gothic" pitchFamily="49" charset="-128"/>
              </a:rPr>
              <a:t>ent</a:t>
            </a:r>
            <a:r>
              <a:rPr lang="en-GB" altLang="en-US" sz="4400" b="1">
                <a:solidFill>
                  <a:srgbClr val="000000"/>
                </a:solidFill>
                <a:latin typeface="Bradley Hand ITC" pitchFamily="66" charset="0"/>
                <a:ea typeface="MS Gothic" pitchFamily="49" charset="-128"/>
              </a:rPr>
              <a:t> </a:t>
            </a:r>
            <a:r>
              <a:rPr lang="en-GB" altLang="en-US" sz="8800" b="1">
                <a:solidFill>
                  <a:srgbClr val="9966FF"/>
                </a:solidFill>
                <a:latin typeface="French Script MT" pitchFamily="66" charset="0"/>
                <a:ea typeface="MS Gothic" pitchFamily="49" charset="-128"/>
              </a:rPr>
              <a:t>W</a:t>
            </a:r>
            <a:r>
              <a:rPr lang="en-GB" altLang="en-US" sz="4400" b="1">
                <a:solidFill>
                  <a:srgbClr val="FFFFFF"/>
                </a:solidFill>
                <a:latin typeface="Bradley Hand ITC" pitchFamily="66" charset="0"/>
                <a:ea typeface="MS Gothic" pitchFamily="49" charset="-128"/>
              </a:rPr>
              <a:t>ell…</a:t>
            </a:r>
          </a:p>
        </p:txBody>
      </p:sp>
      <p:sp>
        <p:nvSpPr>
          <p:cNvPr id="19459" name="Text Box 3"/>
          <p:cNvSpPr txBox="1">
            <a:spLocks noChangeArrowheads="1"/>
          </p:cNvSpPr>
          <p:nvPr/>
        </p:nvSpPr>
        <p:spPr bwMode="auto">
          <a:xfrm>
            <a:off x="4057650" y="4797425"/>
            <a:ext cx="4851400" cy="144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fontAlgn="base">
              <a:spcBef>
                <a:spcPct val="0"/>
              </a:spcBef>
              <a:spcAft>
                <a:spcPct val="0"/>
              </a:spcAft>
            </a:pPr>
            <a:r>
              <a:rPr lang="en-GB" altLang="en-US" sz="8800" b="1">
                <a:solidFill>
                  <a:srgbClr val="6600CC"/>
                </a:solidFill>
                <a:latin typeface="Bradley Hand ITC" pitchFamily="66" charset="0"/>
              </a:rPr>
              <a:t>E</a:t>
            </a:r>
            <a:r>
              <a:rPr lang="en-GB" altLang="en-US" sz="4400" b="1">
                <a:solidFill>
                  <a:srgbClr val="FFFFFF"/>
                </a:solidFill>
                <a:latin typeface="Bradley Hand ITC" pitchFamily="66" charset="0"/>
              </a:rPr>
              <a:t>ven</a:t>
            </a:r>
            <a:r>
              <a:rPr lang="en-GB" altLang="en-US" sz="4400" b="1">
                <a:solidFill>
                  <a:srgbClr val="000000"/>
                </a:solidFill>
                <a:latin typeface="Bradley Hand ITC" pitchFamily="66" charset="0"/>
              </a:rPr>
              <a:t> </a:t>
            </a:r>
            <a:r>
              <a:rPr lang="en-GB" altLang="en-US" sz="8000" b="1">
                <a:solidFill>
                  <a:srgbClr val="FF0066"/>
                </a:solidFill>
                <a:latin typeface="Franklin Gothic Heavy" pitchFamily="34" charset="0"/>
              </a:rPr>
              <a:t>B</a:t>
            </a:r>
            <a:r>
              <a:rPr lang="en-GB" altLang="en-US" sz="4400" b="1">
                <a:solidFill>
                  <a:srgbClr val="FFFFFF"/>
                </a:solidFill>
                <a:latin typeface="Bradley Hand ITC" pitchFamily="66" charset="0"/>
              </a:rPr>
              <a:t>etter</a:t>
            </a:r>
            <a:r>
              <a:rPr lang="en-GB" altLang="en-US" sz="4400" b="1">
                <a:solidFill>
                  <a:srgbClr val="000000"/>
                </a:solidFill>
                <a:latin typeface="Bradley Hand ITC" pitchFamily="66" charset="0"/>
              </a:rPr>
              <a:t> </a:t>
            </a:r>
            <a:r>
              <a:rPr lang="en-GB" altLang="en-US" sz="8000" b="1">
                <a:solidFill>
                  <a:srgbClr val="99CC00"/>
                </a:solidFill>
                <a:latin typeface="French Script MT" pitchFamily="66" charset="0"/>
              </a:rPr>
              <a:t>I</a:t>
            </a:r>
            <a:r>
              <a:rPr lang="en-GB" altLang="en-US" sz="4400" b="1">
                <a:solidFill>
                  <a:srgbClr val="FFFFFF"/>
                </a:solidFill>
                <a:latin typeface="Bradley Hand ITC" pitchFamily="66" charset="0"/>
              </a:rPr>
              <a:t>f…</a:t>
            </a:r>
          </a:p>
        </p:txBody>
      </p:sp>
      <p:sp>
        <p:nvSpPr>
          <p:cNvPr id="245765" name="Text Box 4"/>
          <p:cNvSpPr txBox="1">
            <a:spLocks noChangeArrowheads="1"/>
          </p:cNvSpPr>
          <p:nvPr/>
        </p:nvSpPr>
        <p:spPr bwMode="auto">
          <a:xfrm>
            <a:off x="447675" y="4168775"/>
            <a:ext cx="2611438" cy="1571625"/>
          </a:xfrm>
          <a:prstGeom prst="rect">
            <a:avLst/>
          </a:prstGeom>
          <a:noFill/>
          <a:ln w="57240">
            <a:solidFill>
              <a:srgbClr val="FF66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b="1">
                <a:solidFill>
                  <a:srgbClr val="FFFFFF"/>
                </a:solidFill>
                <a:latin typeface="Comic Sans MS" pitchFamily="66" charset="0"/>
                <a:ea typeface="MS Gothic" pitchFamily="49" charset="-128"/>
              </a:rPr>
              <a:t>Remember which thinking hat your partner had on!</a:t>
            </a:r>
          </a:p>
        </p:txBody>
      </p:sp>
      <p:sp>
        <p:nvSpPr>
          <p:cNvPr id="19461" name="Rectangle 5"/>
          <p:cNvSpPr>
            <a:spLocks noChangeArrowheads="1"/>
          </p:cNvSpPr>
          <p:nvPr/>
        </p:nvSpPr>
        <p:spPr bwMode="auto">
          <a:xfrm>
            <a:off x="1906588" y="6264275"/>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LO2) Understand the problems of Battery Hens</a:t>
            </a:r>
          </a:p>
        </p:txBody>
      </p:sp>
    </p:spTree>
    <p:extLst>
      <p:ext uri="{BB962C8B-B14F-4D97-AF65-F5344CB8AC3E}">
        <p14:creationId xmlns:p14="http://schemas.microsoft.com/office/powerpoint/2010/main" val="2376345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iterate type="wd">
                                    <p:tmPct val="10000"/>
                                  </p:iterate>
                                  <p:childTnLst>
                                    <p:set>
                                      <p:cBhvr additive="repl">
                                        <p:cTn id="6" dur="1" fill="hold">
                                          <p:stCondLst>
                                            <p:cond delay="0"/>
                                          </p:stCondLst>
                                        </p:cTn>
                                        <p:tgtEl>
                                          <p:spTgt spid="19458">
                                            <p:txEl>
                                              <p:pRg st="0" end="0"/>
                                            </p:txEl>
                                          </p:spTgt>
                                        </p:tgtEl>
                                        <p:attrNameLst>
                                          <p:attrName>style.visibility</p:attrName>
                                        </p:attrNameLst>
                                      </p:cBhvr>
                                      <p:to>
                                        <p:strVal val="visible"/>
                                      </p:to>
                                    </p:set>
                                    <p:anim calcmode="lin" valueType="num">
                                      <p:cBhvr>
                                        <p:cTn id="7" dur="3000" fill="hold"/>
                                        <p:tgtEl>
                                          <p:spTgt spid="19458">
                                            <p:txEl>
                                              <p:pRg st="0" end="0"/>
                                            </p:txEl>
                                          </p:spTgt>
                                        </p:tgtEl>
                                        <p:attrNameLst>
                                          <p:attrName>ppt_x</p:attrName>
                                        </p:attrNameLst>
                                      </p:cBhvr>
                                      <p:tavLst>
                                        <p:tav tm="100000">
                                          <p:val>
                                            <p:strVal val="1+#ppt_w/2"/>
                                          </p:val>
                                        </p:tav>
                                        <p:tav>
                                          <p:val>
                                            <p:strVal val="#ppt_x"/>
                                          </p:val>
                                        </p:tav>
                                      </p:tavLst>
                                    </p:anim>
                                    <p:anim calcmode="lin" valueType="num">
                                      <p:cBhvr>
                                        <p:cTn id="8" dur="3000" fill="hold"/>
                                        <p:tgtEl>
                                          <p:spTgt spid="19458">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9459"/>
                                        </p:tgtEl>
                                        <p:attrNameLst>
                                          <p:attrName>style.visibility</p:attrName>
                                        </p:attrNameLst>
                                      </p:cBhvr>
                                      <p:to>
                                        <p:strVal val="visible"/>
                                      </p:to>
                                    </p:set>
                                    <p:anim calcmode="lin" valueType="num">
                                      <p:cBhvr>
                                        <p:cTn id="13" dur="3000" fill="hold"/>
                                        <p:tgtEl>
                                          <p:spTgt spid="19459"/>
                                        </p:tgtEl>
                                        <p:attrNameLst>
                                          <p:attrName>ppt_x</p:attrName>
                                        </p:attrNameLst>
                                      </p:cBhvr>
                                      <p:tavLst>
                                        <p:tav tm="100000">
                                          <p:val>
                                            <p:strVal val="0-#ppt_w/2"/>
                                          </p:val>
                                        </p:tav>
                                        <p:tav>
                                          <p:val>
                                            <p:strVal val="#ppt_x"/>
                                          </p:val>
                                        </p:tav>
                                      </p:tavLst>
                                    </p:anim>
                                    <p:anim calcmode="lin" valueType="num">
                                      <p:cBhvr>
                                        <p:cTn id="14" dur="3000" fill="hold"/>
                                        <p:tgtEl>
                                          <p:spTgt spid="19459"/>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Free Range Hens</a:t>
            </a:r>
          </a:p>
        </p:txBody>
      </p:sp>
      <p:pic>
        <p:nvPicPr>
          <p:cNvPr id="246787" name="Picture 2"/>
          <p:cNvPicPr>
            <a:picLocks noChangeAspect="1" noChangeArrowheads="1"/>
          </p:cNvPicPr>
          <p:nvPr/>
        </p:nvPicPr>
        <p:blipFill>
          <a:blip r:embed="rId3">
            <a:extLst>
              <a:ext uri="{28A0092B-C50C-407E-A947-70E740481C1C}">
                <a14:useLocalDpi xmlns:a14="http://schemas.microsoft.com/office/drawing/2010/main" val="0"/>
              </a:ext>
            </a:extLst>
          </a:blip>
          <a:srcRect b="13797"/>
          <a:stretch>
            <a:fillRect/>
          </a:stretch>
        </p:blipFill>
        <p:spPr bwMode="auto">
          <a:xfrm>
            <a:off x="468313" y="1484313"/>
            <a:ext cx="8207375" cy="5041900"/>
          </a:xfrm>
          <a:prstGeom prst="rect">
            <a:avLst/>
          </a:prstGeom>
          <a:noFill/>
          <a:ln>
            <a:noFill/>
          </a:ln>
          <a:effectLst/>
          <a:extLst>
            <a:ext uri="{909E8E84-426E-40DD-AFC4-6F175D3DCCD1}">
              <a14:hiddenFill xmlns:a14="http://schemas.microsoft.com/office/drawing/2010/main">
                <a:blipFill dpi="0" rotWithShape="0">
                  <a:blip/>
                  <a:srcRect b="1379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p:cNvSpPr>
            <a:spLocks noChangeArrowheads="1"/>
          </p:cNvSpPr>
          <p:nvPr/>
        </p:nvSpPr>
        <p:spPr bwMode="auto">
          <a:xfrm>
            <a:off x="1258888" y="6524625"/>
            <a:ext cx="6842125"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a:solidFill>
                  <a:srgbClr val="000000"/>
                </a:solidFill>
              </a:rPr>
              <a:t>LO3) Develop a sense of responsibility towards the food you eat. </a:t>
            </a:r>
          </a:p>
        </p:txBody>
      </p:sp>
    </p:spTree>
    <p:extLst>
      <p:ext uri="{BB962C8B-B14F-4D97-AF65-F5344CB8AC3E}">
        <p14:creationId xmlns:p14="http://schemas.microsoft.com/office/powerpoint/2010/main" val="30287851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1116013" y="2492375"/>
            <a:ext cx="6769100" cy="297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lnSpc>
                <a:spcPct val="130000"/>
              </a:lnSpc>
              <a:spcBef>
                <a:spcPct val="0"/>
              </a:spcBef>
              <a:spcAft>
                <a:spcPct val="0"/>
              </a:spcAft>
            </a:pPr>
            <a:r>
              <a:rPr lang="en-GB" altLang="en-US" b="1">
                <a:solidFill>
                  <a:srgbClr val="FF0000"/>
                </a:solidFill>
                <a:latin typeface="Comic Sans MS" pitchFamily="66" charset="0"/>
                <a:ea typeface="MS Gothic" pitchFamily="49" charset="-128"/>
              </a:rPr>
              <a:t>Make a note of how the chickens react in their new home</a:t>
            </a:r>
          </a:p>
          <a:p>
            <a:pPr algn="ctr" fontAlgn="base">
              <a:lnSpc>
                <a:spcPct val="130000"/>
              </a:lnSpc>
              <a:spcBef>
                <a:spcPct val="0"/>
              </a:spcBef>
              <a:spcAft>
                <a:spcPct val="0"/>
              </a:spcAft>
            </a:pPr>
            <a:endParaRPr lang="en-GB" altLang="en-US" b="1">
              <a:solidFill>
                <a:srgbClr val="FF0000"/>
              </a:solidFill>
              <a:latin typeface="Comic Sans MS" pitchFamily="66" charset="0"/>
              <a:ea typeface="MS Gothic" pitchFamily="49" charset="-128"/>
            </a:endParaRPr>
          </a:p>
          <a:p>
            <a:pPr algn="ctr" fontAlgn="base">
              <a:lnSpc>
                <a:spcPct val="130000"/>
              </a:lnSpc>
              <a:spcBef>
                <a:spcPct val="0"/>
              </a:spcBef>
              <a:spcAft>
                <a:spcPct val="0"/>
              </a:spcAft>
            </a:pPr>
            <a:r>
              <a:rPr lang="en-GB" altLang="en-US" b="1">
                <a:solidFill>
                  <a:srgbClr val="FF0000"/>
                </a:solidFill>
                <a:latin typeface="Comic Sans MS" pitchFamily="66" charset="0"/>
                <a:ea typeface="MS Gothic" pitchFamily="49" charset="-128"/>
              </a:rPr>
              <a:t>Does their behaviour change over time?</a:t>
            </a:r>
          </a:p>
          <a:p>
            <a:pPr algn="ctr" fontAlgn="base">
              <a:lnSpc>
                <a:spcPct val="130000"/>
              </a:lnSpc>
              <a:spcBef>
                <a:spcPct val="0"/>
              </a:spcBef>
              <a:spcAft>
                <a:spcPct val="0"/>
              </a:spcAft>
            </a:pPr>
            <a:r>
              <a:rPr lang="en-GB" altLang="en-US" b="1">
                <a:solidFill>
                  <a:srgbClr val="FF0000"/>
                </a:solidFill>
                <a:latin typeface="Comic Sans MS" pitchFamily="66" charset="0"/>
                <a:ea typeface="MS Gothic" pitchFamily="49" charset="-128"/>
              </a:rPr>
              <a:t>Why do you think this might be?</a:t>
            </a:r>
          </a:p>
          <a:p>
            <a:pPr algn="ctr" fontAlgn="base">
              <a:lnSpc>
                <a:spcPct val="130000"/>
              </a:lnSpc>
              <a:spcBef>
                <a:spcPct val="0"/>
              </a:spcBef>
              <a:spcAft>
                <a:spcPct val="0"/>
              </a:spcAft>
            </a:pPr>
            <a:endParaRPr lang="en-GB" altLang="en-US" b="1">
              <a:solidFill>
                <a:srgbClr val="000000"/>
              </a:solidFill>
              <a:latin typeface="Comic Sans MS" pitchFamily="66" charset="0"/>
              <a:ea typeface="MS Gothic" pitchFamily="49" charset="-128"/>
            </a:endParaRPr>
          </a:p>
        </p:txBody>
      </p:sp>
      <p:sp>
        <p:nvSpPr>
          <p:cNvPr id="21507" name="Rectangle 3"/>
          <p:cNvSpPr>
            <a:spLocks noChangeArrowheads="1"/>
          </p:cNvSpPr>
          <p:nvPr/>
        </p:nvSpPr>
        <p:spPr bwMode="auto">
          <a:xfrm>
            <a:off x="1149350" y="5932488"/>
            <a:ext cx="6842125" cy="427037"/>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LO3) Develop a sense of responsibility towards the food you eat. </a:t>
            </a:r>
          </a:p>
        </p:txBody>
      </p:sp>
      <p:sp>
        <p:nvSpPr>
          <p:cNvPr id="4" name="TextBox 3"/>
          <p:cNvSpPr txBox="1"/>
          <p:nvPr/>
        </p:nvSpPr>
        <p:spPr>
          <a:xfrm>
            <a:off x="827088" y="836613"/>
            <a:ext cx="2520950" cy="369887"/>
          </a:xfrm>
          <a:prstGeom prst="rect">
            <a:avLst/>
          </a:prstGeom>
          <a:noFill/>
        </p:spPr>
        <p:txBody>
          <a:bodyPr>
            <a:spAutoFit/>
          </a:bodyPr>
          <a:lstStyle/>
          <a:p>
            <a:pPr>
              <a:defRPr/>
            </a:pPr>
            <a:r>
              <a:rPr lang="en-GB" dirty="0">
                <a:solidFill>
                  <a:prstClr val="white"/>
                </a:solidFill>
                <a:hlinkClick r:id="rId3"/>
              </a:rPr>
              <a:t>Battery hens see grass</a:t>
            </a:r>
            <a:endParaRPr lang="en-GB" dirty="0">
              <a:solidFill>
                <a:prstClr val="white"/>
              </a:solidFill>
            </a:endParaRPr>
          </a:p>
        </p:txBody>
      </p:sp>
      <p:sp>
        <p:nvSpPr>
          <p:cNvPr id="2" name="TextBox 1"/>
          <p:cNvSpPr txBox="1"/>
          <p:nvPr/>
        </p:nvSpPr>
        <p:spPr>
          <a:xfrm>
            <a:off x="611188" y="1484313"/>
            <a:ext cx="2808287" cy="369887"/>
          </a:xfrm>
          <a:prstGeom prst="rect">
            <a:avLst/>
          </a:prstGeom>
          <a:noFill/>
        </p:spPr>
        <p:txBody>
          <a:bodyPr>
            <a:spAutoFit/>
          </a:bodyPr>
          <a:lstStyle/>
          <a:p>
            <a:pPr>
              <a:defRPr/>
            </a:pPr>
            <a:r>
              <a:rPr lang="en-GB" dirty="0">
                <a:solidFill>
                  <a:prstClr val="white"/>
                </a:solidFill>
                <a:hlinkClick r:id="rId4"/>
              </a:rPr>
              <a:t>picture your life</a:t>
            </a:r>
            <a:endParaRPr lang="en-GB" dirty="0">
              <a:solidFill>
                <a:prstClr val="white"/>
              </a:solidFill>
            </a:endParaRPr>
          </a:p>
        </p:txBody>
      </p:sp>
    </p:spTree>
    <p:extLst>
      <p:ext uri="{BB962C8B-B14F-4D97-AF65-F5344CB8AC3E}">
        <p14:creationId xmlns:p14="http://schemas.microsoft.com/office/powerpoint/2010/main" val="1027172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rot="-1140000">
            <a:off x="827088" y="835025"/>
            <a:ext cx="410527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fontAlgn="base">
              <a:spcBef>
                <a:spcPts val="2000"/>
              </a:spcBef>
              <a:spcAft>
                <a:spcPct val="0"/>
              </a:spcAft>
            </a:pPr>
            <a:r>
              <a:rPr lang="en-GB" altLang="en-US" sz="4400">
                <a:solidFill>
                  <a:srgbClr val="CC0099"/>
                </a:solidFill>
                <a:latin typeface="Jokerman" pitchFamily="82" charset="0"/>
                <a:ea typeface="MS Gothic" pitchFamily="49" charset="-128"/>
              </a:rPr>
              <a:t>A</a:t>
            </a:r>
            <a:r>
              <a:rPr lang="en-GB" altLang="en-US" sz="3200">
                <a:solidFill>
                  <a:srgbClr val="CC0099"/>
                </a:solidFill>
                <a:latin typeface="Comic Sans MS" pitchFamily="66" charset="0"/>
                <a:ea typeface="MS Gothic" pitchFamily="49" charset="-128"/>
              </a:rPr>
              <a:t> </a:t>
            </a:r>
            <a:r>
              <a:rPr lang="en-GB" altLang="en-US" sz="4800">
                <a:solidFill>
                  <a:srgbClr val="CC0099"/>
                </a:solidFill>
                <a:latin typeface="Script MT Bold" pitchFamily="66" charset="0"/>
                <a:ea typeface="MS Gothic" pitchFamily="49" charset="-128"/>
              </a:rPr>
              <a:t>B</a:t>
            </a:r>
            <a:r>
              <a:rPr lang="en-GB" altLang="en-US" sz="3200">
                <a:solidFill>
                  <a:srgbClr val="CC0099"/>
                </a:solidFill>
                <a:latin typeface="Comic Sans MS" pitchFamily="66" charset="0"/>
                <a:ea typeface="MS Gothic" pitchFamily="49" charset="-128"/>
              </a:rPr>
              <a:t>attery </a:t>
            </a:r>
            <a:r>
              <a:rPr lang="en-GB" altLang="en-US" sz="4800">
                <a:solidFill>
                  <a:srgbClr val="CC0099"/>
                </a:solidFill>
                <a:latin typeface="Kristen ITC" pitchFamily="66" charset="0"/>
                <a:ea typeface="MS Gothic" pitchFamily="49" charset="-128"/>
              </a:rPr>
              <a:t>H</a:t>
            </a:r>
            <a:r>
              <a:rPr lang="en-GB" altLang="en-US" sz="3200">
                <a:solidFill>
                  <a:srgbClr val="CC0099"/>
                </a:solidFill>
                <a:latin typeface="Comic Sans MS" pitchFamily="66" charset="0"/>
                <a:ea typeface="MS Gothic" pitchFamily="49" charset="-128"/>
              </a:rPr>
              <a:t>en</a:t>
            </a:r>
          </a:p>
        </p:txBody>
      </p:sp>
      <p:pic>
        <p:nvPicPr>
          <p:cNvPr id="230403"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t="4204"/>
          <a:stretch>
            <a:fillRect/>
          </a:stretch>
        </p:blipFill>
        <p:spPr bwMode="auto">
          <a:xfrm>
            <a:off x="2268538" y="1844675"/>
            <a:ext cx="5256212" cy="4486275"/>
          </a:xfrm>
          <a:prstGeom prst="rect">
            <a:avLst/>
          </a:prstGeom>
          <a:noFill/>
          <a:ln>
            <a:noFill/>
          </a:ln>
          <a:effectLst/>
          <a:extLst>
            <a:ext uri="{909E8E84-426E-40DD-AFC4-6F175D3DCCD1}">
              <a14:hiddenFill xmlns:a14="http://schemas.microsoft.com/office/drawing/2010/main">
                <a:blipFill dpi="0" rotWithShape="0">
                  <a:blip>
                    <a:lum bright="12000"/>
                  </a:blip>
                  <a:srcRect t="42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31786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additive="repl">
                                        <p:cTn id="6" dur="1" fill="hold">
                                          <p:stCondLst>
                                            <p:cond delay="0"/>
                                          </p:stCondLst>
                                        </p:cTn>
                                        <p:tgtEl>
                                          <p:spTgt spid="3073"/>
                                        </p:tgtEl>
                                        <p:attrNameLst>
                                          <p:attrName>style.visibility</p:attrName>
                                        </p:attrNameLst>
                                      </p:cBhvr>
                                      <p:to>
                                        <p:strVal val="visible"/>
                                      </p:to>
                                    </p:set>
                                    <p:anim calcmode="lin" valueType="num">
                                      <p:cBhvr>
                                        <p:cTn id="7" dur="2000" fill="hold"/>
                                        <p:tgtEl>
                                          <p:spTgt spid="3073"/>
                                        </p:tgtEl>
                                        <p:attrNameLst>
                                          <p:attrName>ppt_x</p:attrName>
                                        </p:attrNameLst>
                                      </p:cBhvr>
                                      <p:tavLst>
                                        <p:tav tm="100000">
                                          <p:val>
                                            <p:strVal val="0-#ppt_w/2"/>
                                          </p:val>
                                        </p:tav>
                                        <p:tav>
                                          <p:val>
                                            <p:strVal val="#ppt_x"/>
                                          </p:val>
                                        </p:tav>
                                      </p:tavLst>
                                    </p:anim>
                                    <p:anim calcmode="lin" valueType="num">
                                      <p:cBhvr>
                                        <p:cTn id="8" dur="2000" fill="hold"/>
                                        <p:tgtEl>
                                          <p:spTgt spid="307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611562" y="332656"/>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accent6">
                    <a:tint val="1000"/>
                  </a:schemeClr>
                </a:solidFill>
                <a:latin typeface="Comic Sans MS" pitchFamily="64" charset="0"/>
              </a:rPr>
              <a:t>What can we do to help?</a:t>
            </a:r>
          </a:p>
        </p:txBody>
      </p:sp>
      <p:sp>
        <p:nvSpPr>
          <p:cNvPr id="24578" name="Rectangle 2"/>
          <p:cNvSpPr>
            <a:spLocks noChangeArrowheads="1"/>
          </p:cNvSpPr>
          <p:nvPr/>
        </p:nvSpPr>
        <p:spPr bwMode="auto">
          <a:xfrm>
            <a:off x="1116013" y="5805488"/>
            <a:ext cx="6842125" cy="427037"/>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LO3) Develop a sense of responsibility towards the food you eat. </a:t>
            </a:r>
          </a:p>
        </p:txBody>
      </p:sp>
      <p:sp>
        <p:nvSpPr>
          <p:cNvPr id="248836" name="Text Box 3"/>
          <p:cNvSpPr txBox="1">
            <a:spLocks noChangeArrowheads="1"/>
          </p:cNvSpPr>
          <p:nvPr/>
        </p:nvSpPr>
        <p:spPr bwMode="auto">
          <a:xfrm>
            <a:off x="3276600" y="1916113"/>
            <a:ext cx="3168650" cy="240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fontAlgn="base">
              <a:spcBef>
                <a:spcPts val="6000"/>
              </a:spcBef>
              <a:spcAft>
                <a:spcPct val="0"/>
              </a:spcAft>
            </a:pPr>
            <a:r>
              <a:rPr lang="en-GB" altLang="en-US" sz="15000">
                <a:solidFill>
                  <a:srgbClr val="FF0000"/>
                </a:solidFill>
                <a:latin typeface="Comic Sans MS" pitchFamily="66" charset="0"/>
                <a:ea typeface="MS Gothic" pitchFamily="49" charset="-128"/>
              </a:rPr>
              <a:t>?</a:t>
            </a:r>
          </a:p>
        </p:txBody>
      </p:sp>
    </p:spTree>
    <p:extLst>
      <p:ext uri="{BB962C8B-B14F-4D97-AF65-F5344CB8AC3E}">
        <p14:creationId xmlns:p14="http://schemas.microsoft.com/office/powerpoint/2010/main" val="859377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609600" y="152400"/>
            <a:ext cx="7772400" cy="1143000"/>
          </a:xfrm>
        </p:spPr>
        <p:txBody>
          <a:bodyPr/>
          <a:lstStyle/>
          <a:p>
            <a:pPr eaLnBrk="1" hangingPunct="1"/>
            <a:r>
              <a:rPr lang="en-US" altLang="en-US" b="1" u="sng" smtClean="0"/>
              <a:t>Task</a:t>
            </a:r>
            <a:endParaRPr lang="en-US" altLang="en-US" smtClean="0"/>
          </a:p>
        </p:txBody>
      </p:sp>
      <p:sp>
        <p:nvSpPr>
          <p:cNvPr id="312323" name="Rectangle 3"/>
          <p:cNvSpPr>
            <a:spLocks noGrp="1" noChangeArrowheads="1"/>
          </p:cNvSpPr>
          <p:nvPr>
            <p:ph type="subTitle" idx="1"/>
          </p:nvPr>
        </p:nvSpPr>
        <p:spPr>
          <a:xfrm>
            <a:off x="381000" y="1066800"/>
            <a:ext cx="8305800" cy="5562600"/>
          </a:xfrm>
          <a:solidFill>
            <a:srgbClr val="FFA2C4"/>
          </a:solidFill>
        </p:spPr>
        <p:txBody>
          <a:bodyPr/>
          <a:lstStyle/>
          <a:p>
            <a:pPr eaLnBrk="1" hangingPunct="1">
              <a:buFont typeface="Arial" pitchFamily="34" charset="0"/>
              <a:buNone/>
            </a:pPr>
            <a:r>
              <a:rPr lang="en-US" altLang="en-US" smtClean="0"/>
              <a:t>Which type of farming is better: </a:t>
            </a:r>
            <a:r>
              <a:rPr lang="en-US" altLang="en-US" sz="2400" smtClean="0"/>
              <a:t>Intensive or extensive?</a:t>
            </a:r>
          </a:p>
          <a:p>
            <a:pPr eaLnBrk="1" hangingPunct="1">
              <a:buFont typeface="Arial" pitchFamily="34" charset="0"/>
              <a:buNone/>
            </a:pPr>
            <a:endParaRPr lang="en-US" altLang="en-US" sz="2400" smtClean="0"/>
          </a:p>
          <a:p>
            <a:pPr eaLnBrk="1" hangingPunct="1">
              <a:buFont typeface="Arial" pitchFamily="34" charset="0"/>
              <a:buNone/>
            </a:pPr>
            <a:endParaRPr lang="en-US" altLang="en-US" sz="2400" smtClean="0"/>
          </a:p>
          <a:p>
            <a:pPr eaLnBrk="1" hangingPunct="1">
              <a:buFont typeface="Arial" pitchFamily="34" charset="0"/>
              <a:buNone/>
            </a:pPr>
            <a:endParaRPr lang="en-US" altLang="en-US" sz="1200" smtClean="0"/>
          </a:p>
          <a:p>
            <a:pPr eaLnBrk="1" hangingPunct="1">
              <a:buFont typeface="Arial" pitchFamily="34" charset="0"/>
              <a:buNone/>
            </a:pPr>
            <a:r>
              <a:rPr lang="en-US" altLang="en-US" smtClean="0"/>
              <a:t>Using pages 112 -115 of your IGCSE Geography books complete the note taking worksheet and then making reference to the case studies you have researched answer the above question.</a:t>
            </a:r>
          </a:p>
        </p:txBody>
      </p:sp>
    </p:spTree>
    <p:extLst>
      <p:ext uri="{BB962C8B-B14F-4D97-AF65-F5344CB8AC3E}">
        <p14:creationId xmlns:p14="http://schemas.microsoft.com/office/powerpoint/2010/main" val="111842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Plenary</a:t>
            </a:r>
            <a:r>
              <a:rPr lang="en-GB">
                <a:solidFill>
                  <a:schemeClr val="accent6">
                    <a:tint val="1000"/>
                  </a:schemeClr>
                </a:solidFill>
              </a:rPr>
              <a:t> </a:t>
            </a:r>
          </a:p>
        </p:txBody>
      </p:sp>
      <p:pic>
        <p:nvPicPr>
          <p:cNvPr id="249859" name="Picture 2"/>
          <p:cNvPicPr>
            <a:picLocks noChangeAspect="1" noChangeArrowheads="1"/>
          </p:cNvPicPr>
          <p:nvPr/>
        </p:nvPicPr>
        <p:blipFill>
          <a:blip r:embed="rId3">
            <a:extLst>
              <a:ext uri="{28A0092B-C50C-407E-A947-70E740481C1C}">
                <a14:useLocalDpi xmlns:a14="http://schemas.microsoft.com/office/drawing/2010/main" val="0"/>
              </a:ext>
            </a:extLst>
          </a:blip>
          <a:srcRect l="3670" t="3203" r="3793" b="2954"/>
          <a:stretch>
            <a:fillRect/>
          </a:stretch>
        </p:blipFill>
        <p:spPr bwMode="auto">
          <a:xfrm>
            <a:off x="2627313" y="1484313"/>
            <a:ext cx="3784600" cy="5264150"/>
          </a:xfrm>
          <a:prstGeom prst="rect">
            <a:avLst/>
          </a:prstGeom>
          <a:noFill/>
          <a:ln>
            <a:noFill/>
          </a:ln>
          <a:effectLst/>
          <a:extLst>
            <a:ext uri="{909E8E84-426E-40DD-AFC4-6F175D3DCCD1}">
              <a14:hiddenFill xmlns:a14="http://schemas.microsoft.com/office/drawing/2010/main">
                <a:blipFill dpi="0" rotWithShape="0">
                  <a:blip/>
                  <a:srcRect l="3670" t="3203" r="3793" b="295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9860" name="Text Box 3"/>
          <p:cNvSpPr txBox="1">
            <a:spLocks noChangeArrowheads="1"/>
          </p:cNvSpPr>
          <p:nvPr/>
        </p:nvSpPr>
        <p:spPr bwMode="auto">
          <a:xfrm rot="1080000">
            <a:off x="3011488" y="2241550"/>
            <a:ext cx="3044825" cy="329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lnSpc>
                <a:spcPct val="130000"/>
              </a:lnSpc>
              <a:spcBef>
                <a:spcPct val="0"/>
              </a:spcBef>
              <a:spcAft>
                <a:spcPct val="0"/>
              </a:spcAft>
            </a:pPr>
            <a:r>
              <a:rPr lang="en-GB" altLang="en-US" sz="3200">
                <a:solidFill>
                  <a:srgbClr val="000000"/>
                </a:solidFill>
                <a:latin typeface="Comic Sans MS" pitchFamily="66" charset="0"/>
                <a:ea typeface="MS Gothic" pitchFamily="49" charset="-128"/>
              </a:rPr>
              <a:t>What does your A4 paper have to do with today’s lesson?</a:t>
            </a:r>
          </a:p>
        </p:txBody>
      </p:sp>
    </p:spTree>
    <p:extLst>
      <p:ext uri="{BB962C8B-B14F-4D97-AF65-F5344CB8AC3E}">
        <p14:creationId xmlns:p14="http://schemas.microsoft.com/office/powerpoint/2010/main" val="678248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0" y="0"/>
            <a:ext cx="197961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GB">
              <a:solidFill>
                <a:prstClr val="white"/>
              </a:solidFill>
            </a:endParaRPr>
          </a:p>
        </p:txBody>
      </p:sp>
      <p:pic>
        <p:nvPicPr>
          <p:cNvPr id="250883" name="Picture 2"/>
          <p:cNvPicPr>
            <a:picLocks noChangeAspect="1" noChangeArrowheads="1"/>
          </p:cNvPicPr>
          <p:nvPr/>
        </p:nvPicPr>
        <p:blipFill>
          <a:blip r:embed="rId3">
            <a:extLst>
              <a:ext uri="{28A0092B-C50C-407E-A947-70E740481C1C}">
                <a14:useLocalDpi xmlns:a14="http://schemas.microsoft.com/office/drawing/2010/main" val="0"/>
              </a:ext>
            </a:extLst>
          </a:blip>
          <a:srcRect l="3670" t="3203" r="3793" b="2954"/>
          <a:stretch>
            <a:fillRect/>
          </a:stretch>
        </p:blipFill>
        <p:spPr bwMode="auto">
          <a:xfrm>
            <a:off x="4610100" y="258763"/>
            <a:ext cx="4535488" cy="6308725"/>
          </a:xfrm>
          <a:prstGeom prst="rect">
            <a:avLst/>
          </a:prstGeom>
          <a:noFill/>
          <a:ln>
            <a:noFill/>
          </a:ln>
          <a:effectLst/>
          <a:extLst>
            <a:ext uri="{909E8E84-426E-40DD-AFC4-6F175D3DCCD1}">
              <a14:hiddenFill xmlns:a14="http://schemas.microsoft.com/office/drawing/2010/main">
                <a:blipFill dpi="0" rotWithShape="0">
                  <a:blip/>
                  <a:srcRect l="3670" t="3203" r="3793" b="295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0884" name="Picture 3"/>
          <p:cNvPicPr>
            <a:picLocks noChangeAspect="1" noChangeArrowheads="1"/>
          </p:cNvPicPr>
          <p:nvPr/>
        </p:nvPicPr>
        <p:blipFill>
          <a:blip r:embed="rId4">
            <a:extLst>
              <a:ext uri="{28A0092B-C50C-407E-A947-70E740481C1C}">
                <a14:useLocalDpi xmlns:a14="http://schemas.microsoft.com/office/drawing/2010/main" val="0"/>
              </a:ext>
            </a:extLst>
          </a:blip>
          <a:srcRect l="5972" t="5037" r="8798" b="1685"/>
          <a:stretch>
            <a:fillRect/>
          </a:stretch>
        </p:blipFill>
        <p:spPr bwMode="auto">
          <a:xfrm>
            <a:off x="4718050" y="1698625"/>
            <a:ext cx="4105275" cy="4281488"/>
          </a:xfrm>
          <a:prstGeom prst="rect">
            <a:avLst/>
          </a:prstGeom>
          <a:noFill/>
          <a:ln>
            <a:noFill/>
          </a:ln>
          <a:effectLst/>
          <a:extLst>
            <a:ext uri="{909E8E84-426E-40DD-AFC4-6F175D3DCCD1}">
              <a14:hiddenFill xmlns:a14="http://schemas.microsoft.com/office/drawing/2010/main">
                <a:blipFill dpi="0" rotWithShape="0">
                  <a:blip/>
                  <a:srcRect l="5972" t="5037" r="8798" b="168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0885" name="Picture 4"/>
          <p:cNvPicPr>
            <a:picLocks noChangeAspect="1" noChangeArrowheads="1"/>
          </p:cNvPicPr>
          <p:nvPr/>
        </p:nvPicPr>
        <p:blipFill>
          <a:blip r:embed="rId5">
            <a:extLst>
              <a:ext uri="{28A0092B-C50C-407E-A947-70E740481C1C}">
                <a14:useLocalDpi xmlns:a14="http://schemas.microsoft.com/office/drawing/2010/main" val="0"/>
              </a:ext>
            </a:extLst>
          </a:blip>
          <a:srcRect l="3670" t="3203" r="3793" b="2954"/>
          <a:stretch>
            <a:fillRect/>
          </a:stretch>
        </p:blipFill>
        <p:spPr bwMode="auto">
          <a:xfrm>
            <a:off x="323850" y="404813"/>
            <a:ext cx="4535488" cy="6308725"/>
          </a:xfrm>
          <a:prstGeom prst="rect">
            <a:avLst/>
          </a:prstGeom>
          <a:noFill/>
          <a:ln>
            <a:noFill/>
          </a:ln>
          <a:effectLst/>
          <a:extLst>
            <a:ext uri="{909E8E84-426E-40DD-AFC4-6F175D3DCCD1}">
              <a14:hiddenFill xmlns:a14="http://schemas.microsoft.com/office/drawing/2010/main">
                <a:blipFill dpi="0" rotWithShape="0">
                  <a:blip/>
                  <a:srcRect l="3670" t="3203" r="3793" b="295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0886" name="Text Box 5"/>
          <p:cNvSpPr txBox="1">
            <a:spLocks noChangeArrowheads="1"/>
          </p:cNvSpPr>
          <p:nvPr/>
        </p:nvSpPr>
        <p:spPr bwMode="auto">
          <a:xfrm rot="-1020000">
            <a:off x="971550" y="879475"/>
            <a:ext cx="3311525" cy="541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lnSpc>
                <a:spcPct val="120000"/>
              </a:lnSpc>
              <a:spcBef>
                <a:spcPct val="0"/>
              </a:spcBef>
              <a:spcAft>
                <a:spcPct val="0"/>
              </a:spcAft>
            </a:pPr>
            <a:r>
              <a:rPr lang="en-GB" altLang="en-US" sz="3200">
                <a:solidFill>
                  <a:srgbClr val="000000"/>
                </a:solidFill>
                <a:latin typeface="Comic Sans MS" pitchFamily="66" charset="0"/>
                <a:ea typeface="MS Gothic" pitchFamily="49" charset="-128"/>
              </a:rPr>
              <a:t>The legal requirement for a bird in a battery cage is currently 550cm</a:t>
            </a:r>
            <a:r>
              <a:rPr lang="en-US" altLang="en-US" sz="3200">
                <a:solidFill>
                  <a:srgbClr val="000000"/>
                </a:solidFill>
                <a:latin typeface="Comic Sans MS" pitchFamily="66" charset="0"/>
                <a:ea typeface="MS Gothic" pitchFamily="49" charset="-128"/>
                <a:cs typeface="Arial" pitchFamily="34" charset="0"/>
              </a:rPr>
              <a:t>². </a:t>
            </a:r>
          </a:p>
          <a:p>
            <a:pPr algn="ctr" fontAlgn="base">
              <a:lnSpc>
                <a:spcPct val="120000"/>
              </a:lnSpc>
              <a:spcBef>
                <a:spcPct val="0"/>
              </a:spcBef>
              <a:spcAft>
                <a:spcPct val="0"/>
              </a:spcAft>
            </a:pPr>
            <a:endParaRPr lang="en-US" altLang="en-US" sz="3200">
              <a:solidFill>
                <a:srgbClr val="000000"/>
              </a:solidFill>
              <a:latin typeface="Comic Sans MS" pitchFamily="66" charset="0"/>
              <a:ea typeface="MS Gothic" pitchFamily="49" charset="-128"/>
              <a:cs typeface="Arial" pitchFamily="34" charset="0"/>
            </a:endParaRPr>
          </a:p>
          <a:p>
            <a:pPr algn="ctr" fontAlgn="base">
              <a:lnSpc>
                <a:spcPct val="120000"/>
              </a:lnSpc>
              <a:spcBef>
                <a:spcPct val="0"/>
              </a:spcBef>
              <a:spcAft>
                <a:spcPct val="0"/>
              </a:spcAft>
            </a:pPr>
            <a:r>
              <a:rPr lang="en-US" altLang="en-US" sz="3200">
                <a:solidFill>
                  <a:srgbClr val="000000"/>
                </a:solidFill>
                <a:latin typeface="Comic Sans MS" pitchFamily="66" charset="0"/>
                <a:ea typeface="MS Gothic" pitchFamily="49" charset="-128"/>
                <a:cs typeface="Arial" pitchFamily="34" charset="0"/>
              </a:rPr>
              <a:t>Less than an A4 piece of paper.</a:t>
            </a:r>
            <a:r>
              <a:rPr lang="en-US" altLang="en-US" sz="1800">
                <a:solidFill>
                  <a:srgbClr val="000000"/>
                </a:solidFill>
                <a:ea typeface="MS Gothic" pitchFamily="49" charset="-128"/>
                <a:cs typeface="Arial" pitchFamily="34" charset="0"/>
              </a:rPr>
              <a:t> </a:t>
            </a:r>
            <a:r>
              <a:rPr lang="en-GB" altLang="en-US" sz="1800">
                <a:solidFill>
                  <a:srgbClr val="000000"/>
                </a:solidFill>
                <a:ea typeface="MS Gothic" pitchFamily="49" charset="-128"/>
              </a:rPr>
              <a:t> </a:t>
            </a:r>
          </a:p>
        </p:txBody>
      </p:sp>
    </p:spTree>
    <p:extLst>
      <p:ext uri="{BB962C8B-B14F-4D97-AF65-F5344CB8AC3E}">
        <p14:creationId xmlns:p14="http://schemas.microsoft.com/office/powerpoint/2010/main" val="4292262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Starter</a:t>
            </a:r>
            <a:r>
              <a:rPr lang="en-GB">
                <a:solidFill>
                  <a:schemeClr val="accent6">
                    <a:tint val="1000"/>
                  </a:schemeClr>
                </a:solidFill>
              </a:rPr>
              <a:t> </a:t>
            </a:r>
          </a:p>
        </p:txBody>
      </p:sp>
      <p:pic>
        <p:nvPicPr>
          <p:cNvPr id="231427" name="Picture 2"/>
          <p:cNvPicPr>
            <a:picLocks noChangeAspect="1" noChangeArrowheads="1"/>
          </p:cNvPicPr>
          <p:nvPr/>
        </p:nvPicPr>
        <p:blipFill>
          <a:blip r:embed="rId3">
            <a:extLst>
              <a:ext uri="{28A0092B-C50C-407E-A947-70E740481C1C}">
                <a14:useLocalDpi xmlns:a14="http://schemas.microsoft.com/office/drawing/2010/main" val="0"/>
              </a:ext>
            </a:extLst>
          </a:blip>
          <a:srcRect l="3670" t="3203" r="3793" b="2954"/>
          <a:stretch>
            <a:fillRect/>
          </a:stretch>
        </p:blipFill>
        <p:spPr bwMode="auto">
          <a:xfrm>
            <a:off x="2514600" y="1406525"/>
            <a:ext cx="3927475" cy="5464175"/>
          </a:xfrm>
          <a:prstGeom prst="rect">
            <a:avLst/>
          </a:prstGeom>
          <a:noFill/>
          <a:ln>
            <a:noFill/>
          </a:ln>
          <a:effectLst/>
          <a:extLst>
            <a:ext uri="{909E8E84-426E-40DD-AFC4-6F175D3DCCD1}">
              <a14:hiddenFill xmlns:a14="http://schemas.microsoft.com/office/drawing/2010/main">
                <a:blipFill dpi="0" rotWithShape="0">
                  <a:blip/>
                  <a:srcRect l="3670" t="3203" r="3793" b="295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1428" name="Text Box 3"/>
          <p:cNvSpPr txBox="1">
            <a:spLocks noChangeArrowheads="1"/>
          </p:cNvSpPr>
          <p:nvPr/>
        </p:nvSpPr>
        <p:spPr bwMode="auto">
          <a:xfrm rot="1080000">
            <a:off x="2968625" y="2200275"/>
            <a:ext cx="3044825" cy="249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lnSpc>
                <a:spcPct val="130000"/>
              </a:lnSpc>
              <a:spcBef>
                <a:spcPct val="0"/>
              </a:spcBef>
              <a:spcAft>
                <a:spcPct val="0"/>
              </a:spcAft>
            </a:pPr>
            <a:r>
              <a:rPr lang="en-GB" altLang="en-US" sz="3000">
                <a:solidFill>
                  <a:srgbClr val="000000"/>
                </a:solidFill>
                <a:latin typeface="Comic Sans MS" pitchFamily="66" charset="0"/>
                <a:ea typeface="MS Gothic" pitchFamily="49" charset="-128"/>
              </a:rPr>
              <a:t>What does your A4 paper have to do with today’s lesson?</a:t>
            </a:r>
          </a:p>
        </p:txBody>
      </p:sp>
    </p:spTree>
    <p:extLst>
      <p:ext uri="{BB962C8B-B14F-4D97-AF65-F5344CB8AC3E}">
        <p14:creationId xmlns:p14="http://schemas.microsoft.com/office/powerpoint/2010/main" val="32339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u="sng">
                <a:solidFill>
                  <a:schemeClr val="accent6">
                    <a:tint val="1000"/>
                  </a:schemeClr>
                </a:solidFill>
                <a:latin typeface="Comic Sans MS" pitchFamily="64" charset="0"/>
              </a:rPr>
              <a:t>Animal Welfare</a:t>
            </a:r>
          </a:p>
        </p:txBody>
      </p:sp>
      <p:pic>
        <p:nvPicPr>
          <p:cNvPr id="232451" name="Picture 2"/>
          <p:cNvPicPr>
            <a:picLocks noChangeAspect="1" noChangeArrowheads="1"/>
          </p:cNvPicPr>
          <p:nvPr/>
        </p:nvPicPr>
        <p:blipFill>
          <a:blip r:embed="rId3">
            <a:extLst>
              <a:ext uri="{28A0092B-C50C-407E-A947-70E740481C1C}">
                <a14:useLocalDpi xmlns:a14="http://schemas.microsoft.com/office/drawing/2010/main" val="0"/>
              </a:ext>
            </a:extLst>
          </a:blip>
          <a:srcRect l="2750" t="17685" r="2750" b="7004"/>
          <a:stretch>
            <a:fillRect/>
          </a:stretch>
        </p:blipFill>
        <p:spPr bwMode="auto">
          <a:xfrm>
            <a:off x="1187450" y="1557338"/>
            <a:ext cx="6840538" cy="5111750"/>
          </a:xfrm>
          <a:prstGeom prst="rect">
            <a:avLst/>
          </a:prstGeom>
          <a:noFill/>
          <a:ln>
            <a:noFill/>
          </a:ln>
          <a:effectLst/>
          <a:extLst>
            <a:ext uri="{909E8E84-426E-40DD-AFC4-6F175D3DCCD1}">
              <a14:hiddenFill xmlns:a14="http://schemas.microsoft.com/office/drawing/2010/main">
                <a:blipFill dpi="0" rotWithShape="0">
                  <a:blip/>
                  <a:srcRect l="2750" t="17685" r="2750" b="70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1461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11562" y="332656"/>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Learning Objectives</a:t>
            </a:r>
          </a:p>
        </p:txBody>
      </p:sp>
      <p:sp>
        <p:nvSpPr>
          <p:cNvPr id="233475" name="Rectangle 2"/>
          <p:cNvSpPr>
            <a:spLocks noGrp="1" noChangeArrowheads="1"/>
          </p:cNvSpPr>
          <p:nvPr>
            <p:ph type="body" idx="4294967295"/>
          </p:nvPr>
        </p:nvSpPr>
        <p:spPr>
          <a:xfrm>
            <a:off x="0" y="1600200"/>
            <a:ext cx="8229600" cy="4924425"/>
          </a:xfrm>
        </p:spPr>
        <p:txBody>
          <a:bodyPr/>
          <a:lstStyle/>
          <a:p>
            <a:pPr marL="608013" indent="-608013" eaLnBrk="1" hangingPunct="1">
              <a:lnSpc>
                <a:spcPct val="120000"/>
              </a:lnSpc>
              <a:buFont typeface="Times New Roman"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Describe and explain animal welfare</a:t>
            </a:r>
          </a:p>
          <a:p>
            <a:pPr marL="608013" indent="-608013" eaLnBrk="1" hangingPunct="1">
              <a:lnSpc>
                <a:spcPct val="120000"/>
              </a:lnSpc>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smtClean="0">
              <a:latin typeface="Comic Sans MS" pitchFamily="66" charset="0"/>
            </a:endParaRPr>
          </a:p>
          <a:p>
            <a:pPr marL="608013" indent="-608013" eaLnBrk="1" hangingPunct="1">
              <a:lnSpc>
                <a:spcPct val="120000"/>
              </a:lnSpc>
              <a:buFont typeface="Times New Roman"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Understand the problems of Battery Hens</a:t>
            </a:r>
          </a:p>
          <a:p>
            <a:pPr marL="608013" indent="-608013" eaLnBrk="1" hangingPunct="1">
              <a:lnSpc>
                <a:spcPct val="120000"/>
              </a:lnSpc>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n-GB" altLang="en-US" smtClean="0">
              <a:latin typeface="Comic Sans MS" pitchFamily="66" charset="0"/>
            </a:endParaRPr>
          </a:p>
          <a:p>
            <a:pPr marL="608013" indent="-608013" eaLnBrk="1" hangingPunct="1">
              <a:lnSpc>
                <a:spcPct val="120000"/>
              </a:lnSpc>
              <a:buFont typeface="Times New Roman" pitchFamily="18"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n-GB" altLang="en-US" smtClean="0">
                <a:latin typeface="Comic Sans MS" pitchFamily="66" charset="0"/>
              </a:rPr>
              <a:t>Develop a sense of responsibility towards the food you eat. </a:t>
            </a:r>
          </a:p>
        </p:txBody>
      </p:sp>
    </p:spTree>
    <p:extLst>
      <p:ext uri="{BB962C8B-B14F-4D97-AF65-F5344CB8AC3E}">
        <p14:creationId xmlns:p14="http://schemas.microsoft.com/office/powerpoint/2010/main" val="897594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541339" y="26064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What is animal welfare?</a:t>
            </a:r>
          </a:p>
        </p:txBody>
      </p:sp>
      <p:sp>
        <p:nvSpPr>
          <p:cNvPr id="234499" name="Rectangle 2"/>
          <p:cNvSpPr>
            <a:spLocks noGrp="1" noChangeArrowheads="1"/>
          </p:cNvSpPr>
          <p:nvPr>
            <p:ph type="body" idx="4294967295"/>
          </p:nvPr>
        </p:nvSpPr>
        <p:spPr>
          <a:xfrm>
            <a:off x="0" y="1600200"/>
            <a:ext cx="8229600" cy="4852988"/>
          </a:xfrm>
        </p:spPr>
        <p:txBody>
          <a:bodyPr/>
          <a:lstStyle/>
          <a:p>
            <a:pP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mtClean="0">
                <a:latin typeface="Comic Sans MS" pitchFamily="66" charset="0"/>
              </a:rPr>
              <a:t>  Animal welfare  is the protection of animals. It is taking care of an animal’s physical and psychological well being.</a:t>
            </a:r>
          </a:p>
          <a:p>
            <a:pP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a:p>
            <a:pP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smtClean="0">
                <a:latin typeface="Comic Sans MS" pitchFamily="66" charset="0"/>
              </a:rPr>
              <a:t>Just like humans they have certain rights.</a:t>
            </a:r>
          </a:p>
          <a:p>
            <a:pP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a:p>
            <a:pP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en-US" smtClean="0">
              <a:latin typeface="Comic Sans MS" pitchFamily="66" charset="0"/>
            </a:endParaRPr>
          </a:p>
          <a:p>
            <a:pPr algn="ctr" eaLnBrk="1" hangingPunct="1">
              <a:lnSpc>
                <a:spcPct val="9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b="1" smtClean="0">
                <a:solidFill>
                  <a:srgbClr val="6600FF"/>
                </a:solidFill>
                <a:latin typeface="Comic Sans MS" pitchFamily="66" charset="0"/>
              </a:rPr>
              <a:t>Can you list some of your rights as a human?</a:t>
            </a:r>
            <a:r>
              <a:rPr lang="en-GB" altLang="en-US" smtClean="0">
                <a:solidFill>
                  <a:srgbClr val="333399"/>
                </a:solidFill>
                <a:latin typeface="Comic Sans MS" pitchFamily="66" charset="0"/>
              </a:rPr>
              <a:t>  </a:t>
            </a:r>
          </a:p>
        </p:txBody>
      </p:sp>
      <p:sp>
        <p:nvSpPr>
          <p:cNvPr id="7171" name="Rectangle 3"/>
          <p:cNvSpPr>
            <a:spLocks noChangeArrowheads="1"/>
          </p:cNvSpPr>
          <p:nvPr/>
        </p:nvSpPr>
        <p:spPr bwMode="auto">
          <a:xfrm>
            <a:off x="2078038" y="6002338"/>
            <a:ext cx="4167187" cy="427037"/>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LO1)  Describe and explain animal welfare</a:t>
            </a:r>
          </a:p>
        </p:txBody>
      </p:sp>
    </p:spTree>
    <p:extLst>
      <p:ext uri="{BB962C8B-B14F-4D97-AF65-F5344CB8AC3E}">
        <p14:creationId xmlns:p14="http://schemas.microsoft.com/office/powerpoint/2010/main" val="37327677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3" y="27463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solidFill>
                  <a:schemeClr val="accent6">
                    <a:tint val="1000"/>
                  </a:schemeClr>
                </a:solidFill>
                <a:latin typeface="Comic Sans MS" pitchFamily="64" charset="0"/>
              </a:rPr>
              <a:t>Animals and the Law</a:t>
            </a:r>
          </a:p>
        </p:txBody>
      </p:sp>
      <p:sp>
        <p:nvSpPr>
          <p:cNvPr id="235523" name="Rectangle 2"/>
          <p:cNvSpPr>
            <a:spLocks noGrp="1" noChangeArrowheads="1"/>
          </p:cNvSpPr>
          <p:nvPr>
            <p:ph type="body" idx="4294967295"/>
          </p:nvPr>
        </p:nvSpPr>
        <p:spPr>
          <a:xfrm>
            <a:off x="1357313" y="1600200"/>
            <a:ext cx="7786687" cy="4525963"/>
          </a:xfrm>
        </p:spPr>
        <p:txBody>
          <a:bodyPr/>
          <a:lstStyle/>
          <a:p>
            <a:pPr marL="608013" indent="-608013" algn="ctr" eaLnBrk="1" hangingPunct="1">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mtClean="0">
                <a:latin typeface="Comic Sans MS" pitchFamily="66" charset="0"/>
              </a:rPr>
              <a:t>Animal Welfare Act 2006</a:t>
            </a:r>
          </a:p>
          <a:p>
            <a:pPr marL="608013" indent="-608013" eaLnBrk="1" hangingPunct="1">
              <a:spcBef>
                <a:spcPts val="700"/>
              </a:spcBef>
              <a:buFont typeface="Comic Sans MS" pitchFamily="66" charset="0"/>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z="2800" smtClean="0">
                <a:latin typeface="Comic Sans MS" pitchFamily="66" charset="0"/>
              </a:rPr>
              <a:t>A suitable place to live. </a:t>
            </a:r>
          </a:p>
          <a:p>
            <a:pPr marL="608013" indent="-608013" eaLnBrk="1" hangingPunct="1">
              <a:spcBef>
                <a:spcPts val="700"/>
              </a:spcBef>
              <a:buFont typeface="Comic Sans MS" pitchFamily="66" charset="0"/>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z="2800" smtClean="0">
                <a:latin typeface="Comic Sans MS" pitchFamily="66" charset="0"/>
              </a:rPr>
              <a:t>Suitable food and water.</a:t>
            </a:r>
          </a:p>
          <a:p>
            <a:pPr marL="608013" indent="-608013" eaLnBrk="1" hangingPunct="1">
              <a:spcBef>
                <a:spcPts val="700"/>
              </a:spcBef>
              <a:buFont typeface="Comic Sans MS" pitchFamily="66" charset="0"/>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z="2800" smtClean="0">
                <a:latin typeface="Comic Sans MS" pitchFamily="66" charset="0"/>
              </a:rPr>
              <a:t>To be able to behave normally</a:t>
            </a:r>
          </a:p>
          <a:p>
            <a:pPr marL="608013" indent="-608013" eaLnBrk="1" hangingPunct="1">
              <a:spcBef>
                <a:spcPts val="700"/>
              </a:spcBef>
              <a:buFont typeface="Comic Sans MS" pitchFamily="66" charset="0"/>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z="2800" smtClean="0">
                <a:latin typeface="Comic Sans MS" pitchFamily="66" charset="0"/>
              </a:rPr>
              <a:t>To be with other animals or alone-   whatever suits that type of animal. </a:t>
            </a:r>
          </a:p>
          <a:p>
            <a:pPr marL="608013" indent="-608013" eaLnBrk="1" hangingPunct="1">
              <a:buFont typeface="Comic Sans MS" pitchFamily="66" charset="0"/>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n-GB" altLang="en-US" sz="2800" smtClean="0">
                <a:latin typeface="Comic Sans MS" pitchFamily="66" charset="0"/>
              </a:rPr>
              <a:t>To be protected from pain suffering and injury and disease.</a:t>
            </a:r>
            <a:r>
              <a:rPr lang="en-GB" altLang="en-US" smtClean="0"/>
              <a:t> </a:t>
            </a:r>
          </a:p>
        </p:txBody>
      </p:sp>
      <p:sp>
        <p:nvSpPr>
          <p:cNvPr id="235524" name="Text Box 3"/>
          <p:cNvSpPr txBox="1">
            <a:spLocks noChangeArrowheads="1"/>
          </p:cNvSpPr>
          <p:nvPr/>
        </p:nvSpPr>
        <p:spPr bwMode="auto">
          <a:xfrm>
            <a:off x="684213" y="5516563"/>
            <a:ext cx="7775575"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MS PGothic" pitchFamily="34" charset="-128"/>
              </a:defRPr>
            </a:lvl9pPr>
          </a:lstStyle>
          <a:p>
            <a:pPr algn="ctr" fontAlgn="base">
              <a:spcBef>
                <a:spcPct val="0"/>
              </a:spcBef>
              <a:spcAft>
                <a:spcPct val="0"/>
              </a:spcAft>
            </a:pPr>
            <a:r>
              <a:rPr lang="en-GB" altLang="en-US">
                <a:solidFill>
                  <a:srgbClr val="6600FF"/>
                </a:solidFill>
                <a:latin typeface="Comic Sans MS" pitchFamily="66" charset="0"/>
                <a:ea typeface="MS Gothic" pitchFamily="49" charset="-128"/>
              </a:rPr>
              <a:t>Are any of these the same as what we would expect as humans?</a:t>
            </a:r>
          </a:p>
        </p:txBody>
      </p:sp>
      <p:sp>
        <p:nvSpPr>
          <p:cNvPr id="8196" name="Rectangle 4"/>
          <p:cNvSpPr>
            <a:spLocks noChangeArrowheads="1"/>
          </p:cNvSpPr>
          <p:nvPr/>
        </p:nvSpPr>
        <p:spPr bwMode="auto">
          <a:xfrm>
            <a:off x="2406650" y="6299200"/>
            <a:ext cx="4489450"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LO1)  Describe and explain animal welfare</a:t>
            </a:r>
          </a:p>
        </p:txBody>
      </p:sp>
    </p:spTree>
    <p:extLst>
      <p:ext uri="{BB962C8B-B14F-4D97-AF65-F5344CB8AC3E}">
        <p14:creationId xmlns:p14="http://schemas.microsoft.com/office/powerpoint/2010/main" val="1919545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68313" y="260648"/>
            <a:ext cx="8229600" cy="1143000"/>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accent6">
                    <a:tint val="1000"/>
                  </a:schemeClr>
                </a:solidFill>
                <a:latin typeface="Comic Sans MS" pitchFamily="64" charset="0"/>
              </a:rPr>
              <a:t>Battery Hens</a:t>
            </a:r>
          </a:p>
        </p:txBody>
      </p:sp>
      <p:pic>
        <p:nvPicPr>
          <p:cNvPr id="2365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8207375" cy="5267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5956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67545" y="260648"/>
            <a:ext cx="8229600" cy="1312863"/>
          </a:xfrm>
          <a:solidFill>
            <a:srgbClr val="FF6699"/>
          </a:solidFill>
        </p:spPr>
        <p:txBody>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solidFill>
                  <a:schemeClr val="accent6">
                    <a:tint val="1000"/>
                  </a:schemeClr>
                </a:solidFill>
                <a:latin typeface="Comic Sans MS" pitchFamily="64" charset="0"/>
              </a:rPr>
              <a:t>What do we mean by battery hens?</a:t>
            </a:r>
          </a:p>
        </p:txBody>
      </p:sp>
      <p:sp>
        <p:nvSpPr>
          <p:cNvPr id="11266" name="Rectangle 2"/>
          <p:cNvSpPr>
            <a:spLocks noGrp="1" noChangeArrowheads="1"/>
          </p:cNvSpPr>
          <p:nvPr>
            <p:ph type="body" idx="4294967295"/>
          </p:nvPr>
        </p:nvSpPr>
        <p:spPr>
          <a:xfrm>
            <a:off x="0" y="1600200"/>
            <a:ext cx="8229600" cy="4781550"/>
          </a:xfrm>
        </p:spPr>
        <p:txBody>
          <a:bodyPr rtlCol="0">
            <a:normAutofit lnSpcReduction="10000"/>
          </a:bodyPr>
          <a:lstStyle/>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500" dirty="0">
                <a:latin typeface="Comic Sans MS" pitchFamily="64" charset="0"/>
              </a:rPr>
              <a:t>These are hens which are kept in small cages, their only purpose is to lay eggs. </a:t>
            </a: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500" dirty="0">
                <a:latin typeface="Comic Sans MS" pitchFamily="64" charset="0"/>
              </a:rPr>
              <a:t>No room to turn round, no natural light, fed high protein food.</a:t>
            </a: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500" dirty="0">
              <a:latin typeface="Comic Sans MS" pitchFamily="64" charset="0"/>
            </a:endParaRP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500" dirty="0">
                <a:latin typeface="Comic Sans MS" pitchFamily="64" charset="0"/>
              </a:rPr>
              <a:t>The food and water is constantly in front of them and they have nothing else to do but eat and lay eggs.</a:t>
            </a: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500" dirty="0">
                <a:latin typeface="Comic Sans MS" pitchFamily="64" charset="0"/>
              </a:rPr>
              <a:t>No perches, they sleep in their wire crates.</a:t>
            </a: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500" dirty="0">
              <a:latin typeface="Comic Sans MS" pitchFamily="64" charset="0"/>
            </a:endParaRPr>
          </a:p>
          <a:p>
            <a:pPr marL="274320" indent="-274320" eaLnBrk="1" fontAlgn="auto" hangingPunct="1">
              <a:lnSpc>
                <a:spcPct val="90000"/>
              </a:lnSpc>
              <a:spcBef>
                <a:spcPts val="625"/>
              </a:spcBef>
              <a:spcAft>
                <a:spcPts val="0"/>
              </a:spcAft>
              <a:buClr>
                <a:schemeClr val="accent1">
                  <a:lumMod val="60000"/>
                  <a:lumOff val="40000"/>
                </a:schemeClr>
              </a:buCl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500" dirty="0">
                <a:latin typeface="Comic Sans MS" pitchFamily="64" charset="0"/>
              </a:rPr>
              <a:t>They have false or extended daylight hours by keeping the lights on for much of the day to encourage them to lay.</a:t>
            </a:r>
          </a:p>
        </p:txBody>
      </p:sp>
      <p:sp>
        <p:nvSpPr>
          <p:cNvPr id="11267" name="Rectangle 3"/>
          <p:cNvSpPr>
            <a:spLocks noChangeArrowheads="1"/>
          </p:cNvSpPr>
          <p:nvPr/>
        </p:nvSpPr>
        <p:spPr bwMode="auto">
          <a:xfrm>
            <a:off x="1979613" y="6165850"/>
            <a:ext cx="5329237" cy="427038"/>
          </a:xfrm>
          <a:prstGeom prst="rect">
            <a:avLst/>
          </a:prstGeom>
          <a:solidFill>
            <a:srgbClr val="FF6699">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nSpc>
                <a:spcPct val="120000"/>
              </a:lnSpc>
              <a:spcBef>
                <a:spcPts val="45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lang="en-GB" dirty="0">
                <a:solidFill>
                  <a:srgbClr val="000000"/>
                </a:solidFill>
              </a:rPr>
              <a:t>LO2) Understand the problems of Battery Hens</a:t>
            </a:r>
          </a:p>
        </p:txBody>
      </p:sp>
    </p:spTree>
    <p:extLst>
      <p:ext uri="{BB962C8B-B14F-4D97-AF65-F5344CB8AC3E}">
        <p14:creationId xmlns:p14="http://schemas.microsoft.com/office/powerpoint/2010/main" val="340930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2_Circle Strok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On-screen Show (4:3)</PresentationFormat>
  <Paragraphs>130</Paragraphs>
  <Slides>23</Slides>
  <Notes>21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Thatch</vt:lpstr>
      <vt:lpstr>2_Circle Strokes</vt:lpstr>
      <vt:lpstr>PowerPoint Presentation</vt:lpstr>
      <vt:lpstr>PowerPoint Presentation</vt:lpstr>
      <vt:lpstr>Starter </vt:lpstr>
      <vt:lpstr>Animal Welfare</vt:lpstr>
      <vt:lpstr>Learning Objectives</vt:lpstr>
      <vt:lpstr>What is animal welfare?</vt:lpstr>
      <vt:lpstr>Animals and the Law</vt:lpstr>
      <vt:lpstr>Battery Hens</vt:lpstr>
      <vt:lpstr>What do we mean by battery hens?</vt:lpstr>
      <vt:lpstr>What happens next?</vt:lpstr>
      <vt:lpstr>Some don’t even make it to a cage</vt:lpstr>
      <vt:lpstr>Battery Hen Mission</vt:lpstr>
      <vt:lpstr>PowerPoint Presentation</vt:lpstr>
      <vt:lpstr>PowerPoint Presentation</vt:lpstr>
      <vt:lpstr>Thinking Hats</vt:lpstr>
      <vt:lpstr>Steps to Success</vt:lpstr>
      <vt:lpstr>PowerPoint Presentation</vt:lpstr>
      <vt:lpstr>Free Range Hens</vt:lpstr>
      <vt:lpstr>PowerPoint Presentation</vt:lpstr>
      <vt:lpstr>What can we do to help?</vt:lpstr>
      <vt:lpstr>Task</vt:lpstr>
      <vt:lpstr>Plenary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Wood</dc:creator>
  <cp:lastModifiedBy>Jen Wood</cp:lastModifiedBy>
  <cp:revision>2</cp:revision>
  <dcterms:created xsi:type="dcterms:W3CDTF">2014-03-09T13:42:06Z</dcterms:created>
  <dcterms:modified xsi:type="dcterms:W3CDTF">2014-03-09T13:56:38Z</dcterms:modified>
</cp:coreProperties>
</file>