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1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0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07986-36AD-4B87-846C-759AACD2D3E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78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B8B32-3FD7-4057-ADB8-201ACA195D6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80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F220F-F193-4E80-8957-EBEB6352D82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70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96E1B-FE5E-4353-A45F-56E5D4EC1CF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81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18C47-D1CF-4EF9-9E8B-83E41B1ADD5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71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B9DF4-8E38-4C7B-BDEE-54DA3788A69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1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579C8-CCCF-4AF8-B6C0-2AABCE7A8FE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21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1306D-A2C6-4191-BB29-B5EDE8EB1F2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5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974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DB988-D753-43BB-92F6-82073A74197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02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CADBD-264F-47CE-A8D4-C5B19043E8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76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5B43-4E01-483D-875E-EF890B91710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1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89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35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1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9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7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461AF-94B8-4CEF-B99C-B52947CDBE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8494B-0AB4-47F5-BF0F-A54F2BC76E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4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FDB9DF-5AC9-4AD3-B22E-A9EAA95B1020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83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6984776" cy="6735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36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66FF"/>
                </a:solidFill>
                <a:latin typeface="Comic Sans MS" pitchFamily="66" charset="0"/>
              </a:rPr>
              <a:t>Over the last few years the tourism industry has grown, give reasons for this growth. (5 marks)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1800" dirty="0">
                <a:latin typeface="Comic Sans MS" pitchFamily="66" charset="0"/>
                <a:cs typeface="Times New Roman" pitchFamily="18" charset="0"/>
              </a:rPr>
              <a:t>There are 5 main reasons why the leisure industry has grown so you will need to mention all 5 points and give a short explanation of each as follows:</a:t>
            </a:r>
          </a:p>
          <a:p>
            <a:pPr>
              <a:lnSpc>
                <a:spcPct val="90000"/>
              </a:lnSpc>
            </a:pPr>
            <a:r>
              <a:rPr lang="en-GB" sz="1800" dirty="0">
                <a:latin typeface="Comic Sans MS" pitchFamily="66" charset="0"/>
                <a:cs typeface="Times New Roman" pitchFamily="18" charset="0"/>
              </a:rPr>
              <a:t>Increased leisure time - The number of hours in the working week have decreased. This means people have more time for leisure activities.</a:t>
            </a:r>
          </a:p>
          <a:p>
            <a:pPr>
              <a:lnSpc>
                <a:spcPct val="90000"/>
              </a:lnSpc>
            </a:pPr>
            <a:r>
              <a:rPr lang="en-GB" sz="1800" dirty="0">
                <a:latin typeface="Comic Sans MS" pitchFamily="66" charset="0"/>
                <a:cs typeface="Times New Roman" pitchFamily="18" charset="0"/>
              </a:rPr>
              <a:t>Paid holidays - People no longer need to save up their income through unpaid holidays. Now people have that extra money to spend.</a:t>
            </a:r>
          </a:p>
          <a:p>
            <a:pPr>
              <a:lnSpc>
                <a:spcPct val="90000"/>
              </a:lnSpc>
            </a:pPr>
            <a:r>
              <a:rPr lang="en-GB" sz="1800" dirty="0">
                <a:latin typeface="Comic Sans MS" pitchFamily="66" charset="0"/>
                <a:cs typeface="Times New Roman" pitchFamily="18" charset="0"/>
              </a:rPr>
              <a:t>More disposable income - People are paid more now so they are able to spend money on less important items like leisure activities.</a:t>
            </a:r>
          </a:p>
          <a:p>
            <a:pPr>
              <a:lnSpc>
                <a:spcPct val="90000"/>
              </a:lnSpc>
            </a:pPr>
            <a:r>
              <a:rPr lang="en-GB" sz="1800" dirty="0">
                <a:latin typeface="Comic Sans MS" pitchFamily="66" charset="0"/>
                <a:cs typeface="Times New Roman" pitchFamily="18" charset="0"/>
              </a:rPr>
              <a:t>Improved transport - Transport has become cheaper, easier and faster. This makes it easier for people to get to leisure activities and means many more holidays can be taken abroad.</a:t>
            </a:r>
          </a:p>
          <a:p>
            <a:pPr>
              <a:lnSpc>
                <a:spcPct val="90000"/>
              </a:lnSpc>
            </a:pPr>
            <a:r>
              <a:rPr lang="en-GB" sz="1800" dirty="0">
                <a:latin typeface="Comic Sans MS" pitchFamily="66" charset="0"/>
                <a:cs typeface="Times New Roman" pitchFamily="18" charset="0"/>
              </a:rPr>
              <a:t>Wider choice - There is now a wider choice of leisure activities so there is something for everyone to enjoy</a:t>
            </a:r>
          </a:p>
          <a:p>
            <a:pPr>
              <a:lnSpc>
                <a:spcPct val="90000"/>
              </a:lnSpc>
            </a:pPr>
            <a:endParaRPr lang="en-GB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4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714" y="8353"/>
            <a:ext cx="8915400" cy="1143000"/>
          </a:xfrm>
        </p:spPr>
        <p:txBody>
          <a:bodyPr/>
          <a:lstStyle/>
          <a:p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Using examples that you have </a:t>
            </a:r>
            <a:r>
              <a:rPr lang="en-GB" sz="2400" dirty="0" smtClean="0">
                <a:solidFill>
                  <a:schemeClr val="accent2"/>
                </a:solidFill>
                <a:latin typeface="Comic Sans MS" pitchFamily="66" charset="0"/>
              </a:rPr>
              <a:t>studied, </a:t>
            </a: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explain how tourism can benefit and disadvantage an area. (10 marks)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610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>
                <a:latin typeface="Comic Sans MS" pitchFamily="66" charset="0"/>
                <a:cs typeface="Times New Roman" pitchFamily="18" charset="0"/>
              </a:rPr>
              <a:t>You need to use a case study for this answer. We have used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Cambodia. 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We have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given 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advantages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and 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disadvantages and explained each which should be enough to gain maximum marks: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Comic Sans MS" pitchFamily="66" charset="0"/>
                <a:cs typeface="Times New Roman" pitchFamily="18" charset="0"/>
              </a:rPr>
              <a:t>Advantages: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Ecotourism is thriving here which helps the animal welfare movement. Young 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people don't have to go away to find work but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can 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work in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the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animal sanctuaries,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shops 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and hotels. The tourists bring in money and spend it in local shops </a:t>
            </a:r>
            <a:r>
              <a:rPr lang="en-GB" sz="2000" dirty="0" err="1">
                <a:latin typeface="Comic Sans MS" pitchFamily="66" charset="0"/>
                <a:cs typeface="Times New Roman" pitchFamily="18" charset="0"/>
              </a:rPr>
              <a:t>etc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 which benefits the economy of the area.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They also pay to experience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a day as a bear keeper or walk around </a:t>
            </a:r>
            <a:r>
              <a:rPr lang="en-GB" sz="2000" dirty="0" err="1" smtClean="0">
                <a:latin typeface="Comic Sans MS" pitchFamily="66" charset="0"/>
                <a:cs typeface="Times New Roman" pitchFamily="18" charset="0"/>
              </a:rPr>
              <a:t>Ankor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Comic Sans MS" pitchFamily="66" charset="0"/>
                <a:cs typeface="Times New Roman" pitchFamily="18" charset="0"/>
              </a:rPr>
              <a:t>Wats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.  This higher income can then be spent by the locals to improve their businesses.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The 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government gets a lot more money from taxes which can be used to improve the infrastructure of the area. Local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trades and charities help the children to make crafts through art therapy sessions.  This benefits the child psychologically and economically 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as people can sell them to the tourists. More facilities available for tourists which can also be used by local people.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Comic Sans MS" pitchFamily="66" charset="0"/>
                <a:cs typeface="Times New Roman" pitchFamily="18" charset="0"/>
              </a:rPr>
              <a:t>Disadvantages: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Traditional 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ways of life have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changed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as they are exposed to Western culture.  Beaches are changed into Western party venues.  Tourists can take advantage of the weak law enforcement and participate in CST</a:t>
            </a:r>
            <a:endParaRPr lang="en-GB" sz="20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76748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sz="2000">
                <a:solidFill>
                  <a:srgbClr val="CC0099"/>
                </a:solidFill>
                <a:latin typeface="Comic Sans MS" pitchFamily="66" charset="0"/>
              </a:rPr>
              <a:t>Give an example of the conflicts that can occur in a National Park that you have studied. (8 marks)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 dirty="0">
                <a:latin typeface="Comic Sans MS" pitchFamily="66" charset="0"/>
                <a:cs typeface="Times New Roman" pitchFamily="18" charset="0"/>
              </a:rPr>
              <a:t>For this question you will need to use a case study of a National Park. We have used 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Machu Picchu 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US" sz="1800" dirty="0">
                <a:latin typeface="Comic Sans MS" panose="030F0702030302020204" pitchFamily="66" charset="0"/>
                <a:ea typeface="Times New Roman"/>
              </a:rPr>
              <a:t>Machu Picchu was declared a World Heritage cultural and natural site in 1983 and comprises about 80,000 </a:t>
            </a:r>
            <a:r>
              <a:rPr lang="en-US" sz="1800" dirty="0" smtClean="0">
                <a:latin typeface="Comic Sans MS" panose="030F0702030302020204" pitchFamily="66" charset="0"/>
                <a:ea typeface="Times New Roman"/>
              </a:rPr>
              <a:t>acres.</a:t>
            </a:r>
            <a:endParaRPr lang="en-GB" sz="18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1800" dirty="0">
                <a:latin typeface="Comic Sans MS" pitchFamily="66" charset="0"/>
                <a:cs typeface="Times New Roman" pitchFamily="18" charset="0"/>
              </a:rPr>
              <a:t>Conflicts can occur:</a:t>
            </a:r>
            <a:br>
              <a:rPr lang="en-GB" sz="1800" dirty="0">
                <a:latin typeface="Comic Sans MS" pitchFamily="66" charset="0"/>
                <a:cs typeface="Times New Roman" pitchFamily="18" charset="0"/>
              </a:rPr>
            </a:b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It </a:t>
            </a:r>
            <a:r>
              <a:rPr lang="en-GB" sz="1800" dirty="0">
                <a:latin typeface="Comic Sans MS" pitchFamily="66" charset="0"/>
                <a:cs typeface="Times New Roman" pitchFamily="18" charset="0"/>
              </a:rPr>
              <a:t>is a site of spiritual, cultural and historical interest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.  The national people try to preserve it from the impacts of tourism.</a:t>
            </a:r>
            <a:endParaRPr lang="en-GB" sz="18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Tourist </a:t>
            </a:r>
            <a:r>
              <a:rPr lang="en-GB" sz="1800" dirty="0">
                <a:latin typeface="Comic Sans MS" pitchFamily="66" charset="0"/>
                <a:cs typeface="Times New Roman" pitchFamily="18" charset="0"/>
              </a:rPr>
              <a:t>activities cause conflicts:</a:t>
            </a:r>
            <a:br>
              <a:rPr lang="en-GB" sz="1800" dirty="0">
                <a:latin typeface="Comic Sans MS" pitchFamily="66" charset="0"/>
                <a:cs typeface="Times New Roman" pitchFamily="18" charset="0"/>
              </a:rPr>
            </a:br>
            <a:r>
              <a:rPr lang="en-GB" sz="1800" dirty="0">
                <a:latin typeface="Comic Sans MS" pitchFamily="66" charset="0"/>
                <a:cs typeface="Times New Roman" pitchFamily="18" charset="0"/>
              </a:rPr>
              <a:t>Popular walking areas suffer from 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erosion.</a:t>
            </a:r>
            <a:r>
              <a:rPr lang="en-GB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 They can 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spoil </a:t>
            </a:r>
            <a:r>
              <a:rPr lang="en-GB" sz="1800" dirty="0">
                <a:latin typeface="Comic Sans MS" pitchFamily="66" charset="0"/>
                <a:cs typeface="Times New Roman" pitchFamily="18" charset="0"/>
              </a:rPr>
              <a:t>the landscape by churning up the grass into mud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The locals did not receive any of the money tourists paid for tickets to help them meet with the increased demands on their town and resources. </a:t>
            </a:r>
            <a:endParaRPr lang="en-GB" sz="1800" dirty="0" smtClean="0">
              <a:latin typeface="Comic Sans MS" pitchFamily="66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A hotel wanted to place a Cable Car to transport tourists despite the damages this would cause to the landscape.</a:t>
            </a:r>
            <a:r>
              <a:rPr lang="en-GB" sz="1800" dirty="0">
                <a:latin typeface="Comic Sans MS" pitchFamily="66" charset="0"/>
                <a:cs typeface="Times New Roman" pitchFamily="18" charset="0"/>
              </a:rPr>
              <a:t/>
            </a:r>
            <a:br>
              <a:rPr lang="en-GB" sz="1800" dirty="0">
                <a:latin typeface="Comic Sans MS" pitchFamily="66" charset="0"/>
                <a:cs typeface="Times New Roman" pitchFamily="18" charset="0"/>
              </a:rPr>
            </a:b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Cars </a:t>
            </a:r>
            <a:r>
              <a:rPr lang="en-GB" sz="1800" dirty="0">
                <a:latin typeface="Comic Sans MS" pitchFamily="66" charset="0"/>
                <a:cs typeface="Times New Roman" pitchFamily="18" charset="0"/>
              </a:rPr>
              <a:t>cause 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traffic jams at popular times and make </a:t>
            </a:r>
            <a:r>
              <a:rPr lang="en-GB" sz="1800" dirty="0">
                <a:latin typeface="Comic Sans MS" pitchFamily="66" charset="0"/>
                <a:cs typeface="Times New Roman" pitchFamily="18" charset="0"/>
              </a:rPr>
              <a:t>air pollution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.</a:t>
            </a:r>
            <a:r>
              <a:rPr lang="en-GB" sz="1800" dirty="0">
                <a:latin typeface="Comic Sans MS" pitchFamily="66" charset="0"/>
                <a:cs typeface="Times New Roman" pitchFamily="18" charset="0"/>
              </a:rPr>
              <a:t/>
            </a:r>
            <a:br>
              <a:rPr lang="en-GB" sz="1800" dirty="0">
                <a:latin typeface="Comic Sans MS" pitchFamily="66" charset="0"/>
                <a:cs typeface="Times New Roman" pitchFamily="18" charset="0"/>
              </a:rPr>
            </a:br>
            <a:r>
              <a:rPr lang="en-GB" sz="1800" dirty="0">
                <a:latin typeface="Comic Sans MS" pitchFamily="66" charset="0"/>
                <a:cs typeface="Times New Roman" pitchFamily="18" charset="0"/>
              </a:rPr>
              <a:t>There are not enough parking spaces for cars so they have to park in the road and on grass.</a:t>
            </a:r>
            <a:br>
              <a:rPr lang="en-GB" sz="1800" dirty="0">
                <a:latin typeface="Comic Sans MS" pitchFamily="66" charset="0"/>
                <a:cs typeface="Times New Roman" pitchFamily="18" charset="0"/>
              </a:rPr>
            </a:br>
            <a:r>
              <a:rPr lang="en-GB" sz="1800" dirty="0">
                <a:latin typeface="Comic Sans MS" pitchFamily="66" charset="0"/>
                <a:cs typeface="Times New Roman" pitchFamily="18" charset="0"/>
              </a:rPr>
              <a:t>Tourists 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leave behind their rubbish which </a:t>
            </a:r>
            <a:r>
              <a:rPr lang="en-GB" sz="1800" dirty="0">
                <a:latin typeface="Comic Sans MS" pitchFamily="66" charset="0"/>
                <a:cs typeface="Times New Roman" pitchFamily="18" charset="0"/>
              </a:rPr>
              <a:t>annoys the local 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community</a:t>
            </a:r>
            <a:r>
              <a:rPr lang="en-GB" sz="1800" dirty="0">
                <a:latin typeface="Comic Sans MS" pitchFamily="66" charset="0"/>
                <a:cs typeface="Times New Roman" pitchFamily="18" charset="0"/>
              </a:rPr>
              <a:t>.</a:t>
            </a:r>
            <a:br>
              <a:rPr lang="en-GB" sz="1800" dirty="0">
                <a:latin typeface="Comic Sans MS" pitchFamily="66" charset="0"/>
                <a:cs typeface="Times New Roman" pitchFamily="18" charset="0"/>
              </a:rPr>
            </a:br>
            <a:r>
              <a:rPr lang="en-GB" sz="1800" dirty="0">
                <a:latin typeface="Comic Sans MS" pitchFamily="66" charset="0"/>
                <a:cs typeface="Times New Roman" pitchFamily="18" charset="0"/>
              </a:rPr>
              <a:t>Conservationists are annoyed at damage to environment - flowers picked, erosion etc.</a:t>
            </a:r>
            <a:br>
              <a:rPr lang="en-GB" sz="1800" dirty="0">
                <a:latin typeface="Comic Sans MS" pitchFamily="66" charset="0"/>
                <a:cs typeface="Times New Roman" pitchFamily="18" charset="0"/>
              </a:rPr>
            </a:br>
            <a:r>
              <a:rPr lang="en-GB" sz="1800" dirty="0">
                <a:latin typeface="Comic Sans MS" pitchFamily="66" charset="0"/>
                <a:cs typeface="Times New Roman" pitchFamily="18" charset="0"/>
              </a:rPr>
              <a:t>Habitats destroyed for land to build car parks, hotels </a:t>
            </a: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on.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800" dirty="0" smtClean="0">
                <a:latin typeface="Comic Sans MS" pitchFamily="66" charset="0"/>
                <a:cs typeface="Times New Roman" pitchFamily="18" charset="0"/>
              </a:rPr>
              <a:t>Flights of incoming tourists makes a lot of noise pollution for the locals.</a:t>
            </a:r>
            <a:endParaRPr lang="en-GB" sz="18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48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GB" sz="2000">
                <a:solidFill>
                  <a:srgbClr val="00CC00"/>
                </a:solidFill>
                <a:latin typeface="Comic Sans MS" pitchFamily="66" charset="0"/>
              </a:rPr>
              <a:t>Tourism in LEDCs can have advantages and disadvantages. Using a LEDC you have studied explain this statement. (8 marks)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>
                <a:latin typeface="Comic Sans MS" pitchFamily="66" charset="0"/>
                <a:cs typeface="Times New Roman" pitchFamily="18" charset="0"/>
              </a:rPr>
              <a:t>The example we have used is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Kenya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.</a:t>
            </a:r>
            <a:endParaRPr lang="en-GB" sz="20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latin typeface="Comic Sans MS" pitchFamily="66" charset="0"/>
                <a:cs typeface="Times New Roman" pitchFamily="18" charset="0"/>
              </a:rPr>
              <a:t>The climate of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Kenya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is very good with a maximum of 27°C. The temperature only changes from 25°C - 27°C which gives a steady, warm, reliable climate. </a:t>
            </a:r>
            <a:endParaRPr lang="en-GB" sz="2000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Advantages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:</a:t>
            </a:r>
            <a:br>
              <a:rPr lang="en-GB" sz="2000" dirty="0">
                <a:latin typeface="Comic Sans MS" pitchFamily="66" charset="0"/>
                <a:cs typeface="Times New Roman" pitchFamily="18" charset="0"/>
              </a:rPr>
            </a:br>
            <a:r>
              <a:rPr lang="en-GB" sz="2000" dirty="0">
                <a:latin typeface="Comic Sans MS" pitchFamily="66" charset="0"/>
                <a:cs typeface="Times New Roman" pitchFamily="18" charset="0"/>
              </a:rPr>
              <a:t>Provides direct employment in hotels, bars, 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shops, safari tours.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/>
            </a:r>
            <a:br>
              <a:rPr lang="en-GB" sz="2000" dirty="0">
                <a:latin typeface="Comic Sans MS" pitchFamily="66" charset="0"/>
                <a:cs typeface="Times New Roman" pitchFamily="18" charset="0"/>
              </a:rPr>
            </a:br>
            <a:r>
              <a:rPr lang="en-GB" sz="2000" dirty="0">
                <a:latin typeface="Comic Sans MS" pitchFamily="66" charset="0"/>
                <a:cs typeface="Times New Roman" pitchFamily="18" charset="0"/>
              </a:rPr>
              <a:t>Also provides indirect employment e.g. souvenir makers, builders etc.</a:t>
            </a:r>
            <a:br>
              <a:rPr lang="en-GB" sz="2000" dirty="0">
                <a:latin typeface="Comic Sans MS" pitchFamily="66" charset="0"/>
                <a:cs typeface="Times New Roman" pitchFamily="18" charset="0"/>
              </a:rPr>
            </a:br>
            <a:r>
              <a:rPr lang="en-GB" sz="2000" dirty="0">
                <a:latin typeface="Comic Sans MS" pitchFamily="66" charset="0"/>
                <a:cs typeface="Times New Roman" pitchFamily="18" charset="0"/>
              </a:rPr>
              <a:t>Provides a much needed input of foreign currency.</a:t>
            </a:r>
            <a:br>
              <a:rPr lang="en-GB" sz="2000" dirty="0">
                <a:latin typeface="Comic Sans MS" pitchFamily="66" charset="0"/>
                <a:cs typeface="Times New Roman" pitchFamily="18" charset="0"/>
              </a:rPr>
            </a:br>
            <a:r>
              <a:rPr lang="en-GB" sz="2000" dirty="0">
                <a:latin typeface="Comic Sans MS" pitchFamily="66" charset="0"/>
                <a:cs typeface="Times New Roman" pitchFamily="18" charset="0"/>
              </a:rPr>
              <a:t>Attracts foreign investment in hotels and bars.</a:t>
            </a:r>
            <a:br>
              <a:rPr lang="en-GB" sz="2000" dirty="0">
                <a:latin typeface="Comic Sans MS" pitchFamily="66" charset="0"/>
                <a:cs typeface="Times New Roman" pitchFamily="18" charset="0"/>
              </a:rPr>
            </a:br>
            <a:r>
              <a:rPr lang="en-GB" sz="2000" dirty="0">
                <a:latin typeface="Comic Sans MS" pitchFamily="66" charset="0"/>
                <a:cs typeface="Times New Roman" pitchFamily="18" charset="0"/>
              </a:rPr>
              <a:t>Improves the infrastructure (roads, hospitals, ports </a:t>
            </a:r>
            <a:r>
              <a:rPr lang="en-GB" sz="2000" dirty="0" err="1">
                <a:latin typeface="Comic Sans MS" pitchFamily="66" charset="0"/>
                <a:cs typeface="Times New Roman" pitchFamily="18" charset="0"/>
              </a:rPr>
              <a:t>etc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Comic Sans MS" pitchFamily="66" charset="0"/>
                <a:cs typeface="Times New Roman" pitchFamily="18" charset="0"/>
              </a:rPr>
              <a:t>Disadvantages:</a:t>
            </a:r>
            <a:br>
              <a:rPr lang="en-GB" sz="2000" dirty="0">
                <a:latin typeface="Comic Sans MS" pitchFamily="66" charset="0"/>
                <a:cs typeface="Times New Roman" pitchFamily="18" charset="0"/>
              </a:rPr>
            </a:br>
            <a:r>
              <a:rPr lang="en-GB" sz="2000" dirty="0">
                <a:latin typeface="Comic Sans MS" pitchFamily="66" charset="0"/>
                <a:cs typeface="Times New Roman" pitchFamily="18" charset="0"/>
              </a:rPr>
              <a:t>The tourists can pollute and damage the environment.</a:t>
            </a:r>
            <a:br>
              <a:rPr lang="en-GB" sz="2000" dirty="0">
                <a:latin typeface="Comic Sans MS" pitchFamily="66" charset="0"/>
                <a:cs typeface="Times New Roman" pitchFamily="18" charset="0"/>
              </a:rPr>
            </a:br>
            <a:r>
              <a:rPr lang="en-GB" sz="2000" dirty="0">
                <a:latin typeface="Comic Sans MS" pitchFamily="66" charset="0"/>
                <a:cs typeface="Times New Roman" pitchFamily="18" charset="0"/>
              </a:rPr>
              <a:t>People that work in the tourism trade benefit but people who don't can be worse off - decline in traditional employment.</a:t>
            </a:r>
            <a:br>
              <a:rPr lang="en-GB" sz="2000" dirty="0">
                <a:latin typeface="Comic Sans MS" pitchFamily="66" charset="0"/>
                <a:cs typeface="Times New Roman" pitchFamily="18" charset="0"/>
              </a:rPr>
            </a:b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LEDC’s tend to have unstable governments which can spark civil unrest which will then impact their livelihoods as tourists stop coming.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/>
            </a:r>
            <a:br>
              <a:rPr lang="en-GB" sz="2000" dirty="0">
                <a:latin typeface="Comic Sans MS" pitchFamily="66" charset="0"/>
                <a:cs typeface="Times New Roman" pitchFamily="18" charset="0"/>
              </a:rPr>
            </a:br>
            <a:r>
              <a:rPr lang="en-GB" sz="2000" dirty="0">
                <a:latin typeface="Comic Sans MS" pitchFamily="66" charset="0"/>
                <a:cs typeface="Times New Roman" pitchFamily="18" charset="0"/>
              </a:rPr>
              <a:t>Breaks down the traditional culture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.</a:t>
            </a:r>
            <a:r>
              <a:rPr lang="en-GB" sz="2000" dirty="0">
                <a:latin typeface="Comic Sans MS" pitchFamily="66" charset="0"/>
                <a:cs typeface="Times New Roman" pitchFamily="18" charset="0"/>
              </a:rPr>
              <a:t/>
            </a:r>
            <a:br>
              <a:rPr lang="en-GB" sz="2000" dirty="0">
                <a:latin typeface="Comic Sans MS" pitchFamily="66" charset="0"/>
                <a:cs typeface="Times New Roman" pitchFamily="18" charset="0"/>
              </a:rPr>
            </a:br>
            <a:r>
              <a:rPr lang="en-GB" sz="2000" dirty="0">
                <a:latin typeface="Comic Sans MS" pitchFamily="66" charset="0"/>
                <a:cs typeface="Times New Roman" pitchFamily="18" charset="0"/>
              </a:rPr>
              <a:t>Tourism tends to be limited to certain areas.</a:t>
            </a:r>
            <a:br>
              <a:rPr lang="en-GB" sz="2000" dirty="0">
                <a:latin typeface="Comic Sans MS" pitchFamily="66" charset="0"/>
                <a:cs typeface="Times New Roman" pitchFamily="18" charset="0"/>
              </a:rPr>
            </a:br>
            <a:r>
              <a:rPr lang="en-GB" sz="2000" dirty="0">
                <a:latin typeface="Comic Sans MS" pitchFamily="66" charset="0"/>
                <a:cs typeface="Times New Roman" pitchFamily="18" charset="0"/>
              </a:rPr>
              <a:t>Country can rely on tourism too much and fail to develop other industries</a:t>
            </a:r>
            <a:r>
              <a:rPr lang="en-GB" sz="2000" dirty="0" smtClean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GB" sz="2000" dirty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79875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554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Тема Office</vt:lpstr>
      <vt:lpstr>4_Default Design</vt:lpstr>
      <vt:lpstr>PowerPoint Presentation</vt:lpstr>
      <vt:lpstr>Over the last few years the tourism industry has grown, give reasons for this growth. (5 marks)</vt:lpstr>
      <vt:lpstr>Using examples that you have studied, explain how tourism can benefit and disadvantage an area. (10 marks)</vt:lpstr>
      <vt:lpstr>Give an example of the conflicts that can occur in a National Park that you have studied. (8 marks)</vt:lpstr>
      <vt:lpstr>Tourism in LEDCs can have advantages and disadvantages. Using a LEDC you have studied explain this statement. (8 marks)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Wood</dc:creator>
  <cp:lastModifiedBy>Jen Wood</cp:lastModifiedBy>
  <cp:revision>5</cp:revision>
  <dcterms:created xsi:type="dcterms:W3CDTF">2014-03-09T06:50:52Z</dcterms:created>
  <dcterms:modified xsi:type="dcterms:W3CDTF">2014-03-09T07:28:30Z</dcterms:modified>
</cp:coreProperties>
</file>