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04" autoAdjust="0"/>
    <p:restoredTop sz="94660"/>
  </p:normalViewPr>
  <p:slideViewPr>
    <p:cSldViewPr>
      <p:cViewPr>
        <p:scale>
          <a:sx n="51" d="100"/>
          <a:sy n="51" d="100"/>
        </p:scale>
        <p:origin x="-2604" y="-10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C012-F903-4F2B-8E68-71D40A520C35}" type="datetimeFigureOut">
              <a:rPr lang="en-GB" smtClean="0"/>
              <a:t>03/04/2014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DAB2-416B-468F-9235-3CE164654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C012-F903-4F2B-8E68-71D40A520C35}" type="datetimeFigureOut">
              <a:rPr lang="en-GB" smtClean="0"/>
              <a:t>03/04/2014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DAB2-416B-468F-9235-3CE164654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62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C012-F903-4F2B-8E68-71D40A520C35}" type="datetimeFigureOut">
              <a:rPr lang="en-GB" smtClean="0"/>
              <a:t>03/04/2014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DAB2-416B-468F-9235-3CE164654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5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C012-F903-4F2B-8E68-71D40A520C35}" type="datetimeFigureOut">
              <a:rPr lang="en-GB" smtClean="0"/>
              <a:t>03/04/2014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DAB2-416B-468F-9235-3CE164654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420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C012-F903-4F2B-8E68-71D40A520C35}" type="datetimeFigureOut">
              <a:rPr lang="en-GB" smtClean="0"/>
              <a:t>03/04/2014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DAB2-416B-468F-9235-3CE164654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70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C012-F903-4F2B-8E68-71D40A520C35}" type="datetimeFigureOut">
              <a:rPr lang="en-GB" smtClean="0"/>
              <a:t>03/04/2014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DAB2-416B-468F-9235-3CE164654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66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C012-F903-4F2B-8E68-71D40A520C35}" type="datetimeFigureOut">
              <a:rPr lang="en-GB" smtClean="0"/>
              <a:t>03/04/2014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DAB2-416B-468F-9235-3CE164654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92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C012-F903-4F2B-8E68-71D40A520C35}" type="datetimeFigureOut">
              <a:rPr lang="en-GB" smtClean="0"/>
              <a:t>03/04/2014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DAB2-416B-468F-9235-3CE164654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29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C012-F903-4F2B-8E68-71D40A520C35}" type="datetimeFigureOut">
              <a:rPr lang="en-GB" smtClean="0"/>
              <a:t>03/04/2014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DAB2-416B-468F-9235-3CE164654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79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C012-F903-4F2B-8E68-71D40A520C35}" type="datetimeFigureOut">
              <a:rPr lang="en-GB" smtClean="0"/>
              <a:t>03/04/2014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DAB2-416B-468F-9235-3CE164654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95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C012-F903-4F2B-8E68-71D40A520C35}" type="datetimeFigureOut">
              <a:rPr lang="en-GB" smtClean="0"/>
              <a:t>03/04/2014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DAB2-416B-468F-9235-3CE164654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32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C012-F903-4F2B-8E68-71D40A520C35}" type="datetimeFigureOut">
              <a:rPr lang="en-GB" smtClean="0"/>
              <a:t>03/04/2014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DAB2-416B-468F-9235-3CE164654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28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99592" y="130622"/>
            <a:ext cx="7344816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Evidence for Climate Change</a:t>
            </a:r>
            <a:endParaRPr lang="en-GB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79512" y="1052736"/>
            <a:ext cx="88569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9512" y="2852936"/>
            <a:ext cx="88569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9512" y="4941168"/>
            <a:ext cx="88569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987824" y="1056928"/>
            <a:ext cx="0" cy="56844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228184" y="1052736"/>
            <a:ext cx="0" cy="56844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Duncan FAQ on  Little Ice Age  : A Frost Fair on the Thames at Temple Stai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132856"/>
            <a:ext cx="910324" cy="683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t3.gstatic.com/images?q=tbn:ANd9GcQHolP-dqV-G62r6EFQHBIiJPo80XnIVxjLVMm1143KK3xokznrz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060848"/>
            <a:ext cx="1105522" cy="73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wunderground.com/education/greenhouse/keelingcurve.gi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37"/>
          <a:stretch/>
        </p:blipFill>
        <p:spPr bwMode="auto">
          <a:xfrm>
            <a:off x="7740352" y="2058085"/>
            <a:ext cx="1224563" cy="776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422" y="4149080"/>
            <a:ext cx="713394" cy="703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 descr="http://triparound.net/wp-content/uploads/2009/02/2007-artic-ice-cap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05064"/>
            <a:ext cx="791673" cy="891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" name="Group 29"/>
          <p:cNvGrpSpPr/>
          <p:nvPr/>
        </p:nvGrpSpPr>
        <p:grpSpPr>
          <a:xfrm>
            <a:off x="7884368" y="4005064"/>
            <a:ext cx="1051992" cy="908720"/>
            <a:chOff x="-152400" y="0"/>
            <a:chExt cx="9296400" cy="6858000"/>
          </a:xfrm>
        </p:grpSpPr>
        <p:pic>
          <p:nvPicPr>
            <p:cNvPr id="26" name="Picture 2" descr="http://www.greenpeace.org/india/Global/india/image/2005/3/top-original-photograph-taken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7475"/>
            <a:stretch/>
          </p:blipFill>
          <p:spPr bwMode="auto">
            <a:xfrm>
              <a:off x="0" y="0"/>
              <a:ext cx="9144000" cy="3602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4" descr="http://www.greenpeace.org/india/Global/india/image/2005/3/top-original-photograph-taken.jp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2536"/>
            <a:stretch/>
          </p:blipFill>
          <p:spPr bwMode="auto">
            <a:xfrm>
              <a:off x="0" y="3584863"/>
              <a:ext cx="9144000" cy="32731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itle 1"/>
            <p:cNvSpPr txBox="1">
              <a:spLocks/>
            </p:cNvSpPr>
            <p:nvPr/>
          </p:nvSpPr>
          <p:spPr>
            <a:xfrm>
              <a:off x="2" y="27712"/>
              <a:ext cx="2780687" cy="85249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2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1200" b="1" dirty="0" smtClean="0"/>
                <a:t>1928</a:t>
              </a:r>
              <a:endParaRPr lang="en-GB" b="1" dirty="0"/>
            </a:p>
          </p:txBody>
        </p:sp>
        <p:sp>
          <p:nvSpPr>
            <p:cNvPr id="29" name="Title 1"/>
            <p:cNvSpPr txBox="1">
              <a:spLocks/>
            </p:cNvSpPr>
            <p:nvPr/>
          </p:nvSpPr>
          <p:spPr>
            <a:xfrm>
              <a:off x="-152400" y="3602178"/>
              <a:ext cx="2296758" cy="59960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2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1200" b="1" dirty="0" smtClean="0"/>
                <a:t>2004</a:t>
              </a:r>
              <a:endParaRPr lang="en-GB" b="1" dirty="0"/>
            </a:p>
          </p:txBody>
        </p:sp>
      </p:grpSp>
      <p:pic>
        <p:nvPicPr>
          <p:cNvPr id="31" name="Picture 6" descr="http://vikingtravelblog.files.wordpress.com/2008/12/beach-club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083168"/>
            <a:ext cx="923196" cy="6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www.topnews.in/files/Global-warming2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364" y="5661248"/>
            <a:ext cx="925697" cy="102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t1.gstatic.com/images?q=tbn:ANd9GcQtkN1_PFU-JUi7do-UnHMAZimvHyAIp35BPO7B-vlgYiFAkl392w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376" y="5962320"/>
            <a:ext cx="1048094" cy="73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374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Worsfold</dc:creator>
  <cp:lastModifiedBy>Jennifer Wood</cp:lastModifiedBy>
  <cp:revision>3</cp:revision>
  <cp:lastPrinted>2011-11-24T23:14:07Z</cp:lastPrinted>
  <dcterms:created xsi:type="dcterms:W3CDTF">2011-11-24T22:43:16Z</dcterms:created>
  <dcterms:modified xsi:type="dcterms:W3CDTF">2014-04-03T04:58:51Z</dcterms:modified>
</cp:coreProperties>
</file>