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FCDAB-99CD-43C1-AAFA-FE5B9C07A043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23836-3FAA-46DC-A651-26A945A06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1EEE253-97BE-49D9-8AB7-01CF0D4DCF9A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52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2"/>
          <p:cNvSpPr>
            <a:spLocks noChangeArrowheads="1"/>
          </p:cNvSpPr>
          <p:nvPr>
            <p:ph type="body" idx="1"/>
          </p:nvPr>
        </p:nvSpPr>
        <p:spPr>
          <a:xfrm>
            <a:off x="687082" y="4342665"/>
            <a:ext cx="5483837" cy="4208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0D5D-192B-44AE-A98F-DF1AE1B79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29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B753-9164-4BEE-A50D-DDA8B5373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8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77AFB-0103-49BB-A751-3C67C8194F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73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62F4-784F-4777-9A71-89D3835CF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4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4BD5-6D3A-497E-BABF-DF05BF19D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9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80F2-9FE0-4C4B-9794-9CE719315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2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4DBB9-CDC5-4968-8381-127556854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5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5FD1-5D58-4541-ADAD-0DDA31E88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9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870E-404D-4833-8328-74D57608E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5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CC01-FF6D-41F2-B976-7BD3EF455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3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1CBC3-A47A-4C22-8E67-CC2546CD63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6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402A-173C-4F92-B19D-68E8CEF543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8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FD0BB448-CC7C-4C6F-8DF2-47D95BEC6E44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2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1557338"/>
            <a:ext cx="8964612" cy="5291137"/>
          </a:xfrm>
        </p:spPr>
        <p:txBody>
          <a:bodyPr anchor="t"/>
          <a:lstStyle/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u="sng" dirty="0" smtClean="0">
                <a:latin typeface="Comic Sans MS" pitchFamily="64" charset="0"/>
              </a:rPr>
              <a:t>Today We are learning to: 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Develop an understanding </a:t>
            </a:r>
            <a:r>
              <a:rPr lang="en-GB" sz="3200" b="1" dirty="0" smtClean="0">
                <a:latin typeface="Comic Sans MS" pitchFamily="64" charset="0"/>
              </a:rPr>
              <a:t>of solutions to the conditions factory workers face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3200" b="1" u="sng" dirty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u="sng" dirty="0" smtClean="0">
                <a:latin typeface="Comic Sans MS" pitchFamily="64" charset="0"/>
              </a:rPr>
              <a:t>We </a:t>
            </a:r>
            <a:r>
              <a:rPr lang="en-GB" sz="3200" b="1" u="sng" dirty="0" smtClean="0">
                <a:latin typeface="Comic Sans MS" pitchFamily="64" charset="0"/>
              </a:rPr>
              <a:t>will do this by</a:t>
            </a:r>
            <a:r>
              <a:rPr lang="en-GB" sz="3200" b="1" u="sng" dirty="0" smtClean="0">
                <a:latin typeface="Comic Sans MS" pitchFamily="64" charset="0"/>
              </a:rPr>
              <a:t>: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3200" b="1" u="sng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</a:t>
            </a:r>
            <a:r>
              <a:rPr lang="en-GB" sz="3200" b="1" dirty="0" smtClean="0">
                <a:latin typeface="Comic Sans MS" pitchFamily="64" charset="0"/>
              </a:rPr>
              <a:t>Investigating ethical production.</a:t>
            </a:r>
            <a:endParaRPr lang="en-GB" sz="3200" b="1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3200" b="1" dirty="0" smtClean="0">
              <a:latin typeface="Comic Sans MS" pitchFamily="6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75688" cy="931863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49263" eaLnBrk="1" fontAlgn="base" hangingPunct="1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5500">
                <a:solidFill>
                  <a:srgbClr val="000000"/>
                </a:solidFill>
                <a:latin typeface="Comic Sans MS" pitchFamily="66" charset="0"/>
              </a:rPr>
              <a:t> Fashion and Globalisation</a:t>
            </a:r>
          </a:p>
        </p:txBody>
      </p:sp>
    </p:spTree>
    <p:extLst>
      <p:ext uri="{BB962C8B-B14F-4D97-AF65-F5344CB8AC3E}">
        <p14:creationId xmlns:p14="http://schemas.microsoft.com/office/powerpoint/2010/main" val="2883593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Ethical edge</a:t>
            </a:r>
            <a:r>
              <a:rPr lang="en-GB" altLang="en-US" smtClean="0"/>
              <a:t> </a:t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The sweatshop scandals of the 1990s have left a lasting impression and top names want to get rid of that image.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Sweatshop scandals prompted shoppers to think hard about their buys</a:t>
            </a:r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3349625" cy="25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15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Ethical edge</a:t>
            </a:r>
            <a:endParaRPr lang="en-GB" altLang="en-US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Many High Street stores - including Primark and Peacocks - now belong to the </a:t>
            </a:r>
            <a:r>
              <a:rPr lang="en-GB" altLang="en-US" sz="3600" b="1" smtClean="0">
                <a:solidFill>
                  <a:srgbClr val="00B050"/>
                </a:solidFill>
              </a:rPr>
              <a:t>Ethical Trading Initiative (ETI), </a:t>
            </a:r>
            <a:r>
              <a:rPr lang="en-GB" altLang="en-US" smtClean="0"/>
              <a:t>which makes sure they stick to a code of conduct covering working conditions, wages and the right to belong to a union.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It also carries out unannounced visits to factories and nowadays very few fail the test, says its chief executive.</a:t>
            </a:r>
          </a:p>
        </p:txBody>
      </p:sp>
    </p:spTree>
    <p:extLst>
      <p:ext uri="{BB962C8B-B14F-4D97-AF65-F5344CB8AC3E}">
        <p14:creationId xmlns:p14="http://schemas.microsoft.com/office/powerpoint/2010/main" val="83203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People Tree</a:t>
            </a:r>
            <a:endParaRPr lang="en-GB" altLang="en-US" smtClean="0"/>
          </a:p>
        </p:txBody>
      </p:sp>
      <p:pic>
        <p:nvPicPr>
          <p:cNvPr id="563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8288" y="1773238"/>
            <a:ext cx="5986462" cy="412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75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8000" b="1" smtClean="0"/>
              <a:t>People Tree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There are firms that market their clothes as being totally ethical. Firms like People Tree which used to rely on internet sales are now moving into London stores. </a:t>
            </a:r>
          </a:p>
          <a:p>
            <a:pPr eaLnBrk="1" hangingPunct="1"/>
            <a:r>
              <a:rPr lang="en-GB" altLang="en-US" smtClean="0"/>
              <a:t>The company's founder, Safia Minney, wants to do more than pay a decent wage.  </a:t>
            </a:r>
          </a:p>
          <a:p>
            <a:pPr eaLnBrk="1" hangingPunct="1"/>
            <a:r>
              <a:rPr lang="en-GB" altLang="en-US" smtClean="0"/>
              <a:t>"Generally we're paying between two and three times more for a product than a High Street name would be paying to a factory in Bangladesh." 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9490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Origins tagged</a:t>
            </a:r>
            <a:r>
              <a:rPr lang="en-GB" altLang="en-US" smtClean="0"/>
              <a:t> 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But unless clothes are advertised as ethical there is no way of knowing how they were made.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There are growing calls for a label which would show fashion lovers they can hand over their £2 with a clear conscience.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The Fraser Consultancy, which asks shoppers how ethical they think stores are, says a lack of a logo is a problem. </a:t>
            </a:r>
          </a:p>
        </p:txBody>
      </p:sp>
    </p:spTree>
    <p:extLst>
      <p:ext uri="{BB962C8B-B14F-4D97-AF65-F5344CB8AC3E}">
        <p14:creationId xmlns:p14="http://schemas.microsoft.com/office/powerpoint/2010/main" val="123115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Origins tagged</a:t>
            </a:r>
            <a:r>
              <a:rPr lang="en-GB" altLang="en-US" smtClean="0"/>
              <a:t> 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But the bottom line remains price.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With shops now offering six or eight collections a year rather than the staple winter and summer lines, shoppers want price tags in single figures.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mtClean="0"/>
              <a:t>The question for the High Street is whether it can convince us we're salving our consciences as well as saving the pennies. </a:t>
            </a:r>
          </a:p>
        </p:txBody>
      </p:sp>
    </p:spTree>
    <p:extLst>
      <p:ext uri="{BB962C8B-B14F-4D97-AF65-F5344CB8AC3E}">
        <p14:creationId xmlns:p14="http://schemas.microsoft.com/office/powerpoint/2010/main" val="344010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GB" altLang="en-US" sz="6600" smtClean="0"/>
              <a:t>Design a logo to send to: </a:t>
            </a:r>
          </a:p>
          <a:p>
            <a:pPr algn="ctr" eaLnBrk="1" hangingPunct="1"/>
            <a:r>
              <a:rPr lang="en-GB" altLang="en-US" sz="6600" b="1" smtClean="0">
                <a:solidFill>
                  <a:srgbClr val="00B050"/>
                </a:solidFill>
              </a:rPr>
              <a:t>Ethical Trading Initiative (ETI)</a:t>
            </a:r>
            <a:r>
              <a:rPr lang="en-GB" altLang="en-US" sz="66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93193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330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PowerPoint Presentation</vt:lpstr>
      <vt:lpstr>Ethical edge  </vt:lpstr>
      <vt:lpstr>Ethical edge</vt:lpstr>
      <vt:lpstr>People Tree</vt:lpstr>
      <vt:lpstr>People Tree</vt:lpstr>
      <vt:lpstr>Origins tagged </vt:lpstr>
      <vt:lpstr>Origins tagged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1</cp:revision>
  <dcterms:created xsi:type="dcterms:W3CDTF">2014-03-09T08:50:28Z</dcterms:created>
  <dcterms:modified xsi:type="dcterms:W3CDTF">2014-03-09T08:52:55Z</dcterms:modified>
</cp:coreProperties>
</file>