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75" d="100"/>
          <a:sy n="75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7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2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5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3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1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2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5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5521-9195-49B6-B818-6BA8B9AFB67A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1AB7-B28A-49D2-84E9-164D0B527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:\Geography 2\Key stage 5\Section 2 - Optional themes\6. Oceans and their coastal margins\1.Distribution\slid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" y="8632"/>
            <a:ext cx="936349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717032"/>
            <a:ext cx="2088232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dirty="0" smtClean="0"/>
              <a:t>By Miss Wood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E:\Geography 2\Key stage 5\Section 2 - Optional themes\6. Oceans and their coastal margins\1.Distribution\slides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635"/>
            <a:ext cx="8856984" cy="68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E:\Geography 2\Key stage 5\Section 2 - Optional themes\6. Oceans and their coastal margins\1.Distribution\slides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21495"/>
            <a:ext cx="8927112" cy="67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E:\Geography 2\Key stage 5\Section 2 - Optional themes\6. Oceans and their coastal margins\1.Distribution\slides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85774" cy="73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 oceans and seas</a:t>
            </a:r>
            <a:endParaRPr lang="en-GB" dirty="0"/>
          </a:p>
        </p:txBody>
      </p:sp>
      <p:pic>
        <p:nvPicPr>
          <p:cNvPr id="5122" name="Picture 2" descr="E:\Geography 2\Key stage 5\Section 2 - Optional themes\6. Oceans and their coastal margins\1.Distribution\slides\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" y="1196752"/>
            <a:ext cx="9058121" cy="58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E:\Geography 2\Key stage 5\Section 2 - Optional themes\6. Oceans and their coastal margins\1.Distribution\slides\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0"/>
            <a:ext cx="9144000" cy="68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E:\Geography 2\Key stage 5\Section 2 - Optional themes\6. Oceans and their coastal margins\1.Distribution\slides\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14366" cy="64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E:\Geography 2\Key stage 5\Section 2 - Optional themes\6. Oceans and their coastal margins\1.Distribution\slides\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769" y="-171400"/>
            <a:ext cx="9707094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Features of the ocean floor Dominoes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Seamounts: extinct volcanoes</a:t>
            </a:r>
          </a:p>
          <a:p>
            <a:r>
              <a:rPr lang="en-GB" dirty="0" err="1" smtClean="0"/>
              <a:t>Guyot</a:t>
            </a:r>
            <a:r>
              <a:rPr lang="en-GB" dirty="0" smtClean="0"/>
              <a:t>: A flat topped volcano that once reached the surface</a:t>
            </a:r>
          </a:p>
          <a:p>
            <a:r>
              <a:rPr lang="en-GB" dirty="0" smtClean="0"/>
              <a:t>Abyssal plain: edge of the continental slope. Large area of sea floor 4000-6000m deep</a:t>
            </a:r>
          </a:p>
          <a:p>
            <a:r>
              <a:rPr lang="en-GB" dirty="0" smtClean="0"/>
              <a:t>The continental slope: sloping area of the seabed. Joins the continental shelf to the abyssal plain</a:t>
            </a:r>
          </a:p>
          <a:p>
            <a:r>
              <a:rPr lang="en-GB" dirty="0" smtClean="0"/>
              <a:t>Continental shelf: relatively flat area of seabed stretching from the land to the edge of the continental slope. 250 m deep and up to 70km wide</a:t>
            </a:r>
          </a:p>
          <a:p>
            <a:r>
              <a:rPr lang="en-GB" dirty="0" smtClean="0"/>
              <a:t>Submarine canyons – eroded by fast flowing currents of water and sediment. Located where rivers flow into the sea.</a:t>
            </a:r>
          </a:p>
          <a:p>
            <a:r>
              <a:rPr lang="en-GB" dirty="0" smtClean="0"/>
              <a:t>Ocean trenches: Deepest part of the oceans. Arc-shaped depressions formed at subduction zones where one plate plunges under a less dense continental one.</a:t>
            </a:r>
          </a:p>
          <a:p>
            <a:r>
              <a:rPr lang="en-GB" dirty="0" smtClean="0"/>
              <a:t>Mid ocean ridges: largest feature of ocean floor. Linear belt of submarine mountains at constructive plate boundaries. New magma rises, pushes them apart.  Mid Atlantic is spreading at 5cm/year. East Pacific Rise spreads at 17-18cm/year.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4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Name the oceans and seas</vt:lpstr>
      <vt:lpstr>PowerPoint Presentation</vt:lpstr>
      <vt:lpstr>PowerPoint Presentation</vt:lpstr>
      <vt:lpstr>PowerPoint Presentation</vt:lpstr>
      <vt:lpstr>Features of the ocean floor Dominoes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Wood</dc:creator>
  <cp:lastModifiedBy>Jennifer Wood</cp:lastModifiedBy>
  <cp:revision>10</cp:revision>
  <dcterms:created xsi:type="dcterms:W3CDTF">2014-04-21T12:58:16Z</dcterms:created>
  <dcterms:modified xsi:type="dcterms:W3CDTF">2014-10-16T09:41:01Z</dcterms:modified>
</cp:coreProperties>
</file>