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10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6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20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0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38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28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56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81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58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08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8CE2-60B5-42B5-9291-16BA1FBC5ABE}" type="datetimeFigureOut">
              <a:rPr lang="en-GB" smtClean="0"/>
              <a:t>16/02/2014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438DE-2556-4194-8E64-0556CD487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80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mining+botswana&amp;source=images&amp;cd=&amp;cad=rja&amp;docid=_Ny_aXT-ZbJT-M&amp;tbnid=BPZ81N8uFvCw_M:&amp;ved=0CAUQjRw&amp;url=http://africanpresidentialcenter.wordpress.com/2012/10/&amp;ei=rbkkUd3iMuar0AX1yoCwDw&amp;bvm=bv.42661473,d.d2k&amp;psig=AFQjCNFWq1xa7zegp08EthX6SElA3iFtpw&amp;ust=1361447701103318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de+beers&amp;source=images&amp;cd=&amp;cad=rja&amp;docid=P0XA_XS7sbA7sM&amp;tbnid=ev1ZkdoS2J4g4M:&amp;ved=0CAUQjRw&amp;url=http://www.investmentsandincome.com/investments/de-beers-diamonds-investment.html&amp;ei=3LkkUZPvEIWg0QWM54GQDw&amp;bvm=bv.42661473,d.d2k&amp;psig=AFQjCNGMUw0xTse1mwQg2i-0dFZwwkhQCA&amp;ust=136144776287841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632848" cy="864096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5.1.3. How do various players affect the development gap?</a:t>
            </a:r>
            <a:endParaRPr lang="en-GB" u="sng" dirty="0"/>
          </a:p>
        </p:txBody>
      </p:sp>
      <p:sp>
        <p:nvSpPr>
          <p:cNvPr id="4" name="Rounded Rectangle 3"/>
          <p:cNvSpPr/>
          <p:nvPr/>
        </p:nvSpPr>
        <p:spPr>
          <a:xfrm>
            <a:off x="2771800" y="3212976"/>
            <a:ext cx="3600400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Players involved in development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178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632848" cy="864096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5.1.3. How do various players affect the development gap?</a:t>
            </a:r>
            <a:endParaRPr lang="en-GB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587673"/>
              </p:ext>
            </p:extLst>
          </p:nvPr>
        </p:nvGraphicFramePr>
        <p:xfrm>
          <a:off x="611560" y="1268760"/>
          <a:ext cx="7776864" cy="48434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2288"/>
                <a:gridCol w="2592288"/>
                <a:gridCol w="2592288"/>
              </a:tblGrid>
              <a:tr h="632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The UN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Unilever, Nike, Nestle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Development projects and relief programmes, bottom-up, unreliable funding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</a:tr>
              <a:tr h="632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Promotes trade, can create unfair barriers to free and fair trade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Raise awareness of concerns, aid and practical help given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itchFamily="66" charset="0"/>
                        </a:rPr>
                        <a:t>Encourages free trade</a:t>
                      </a:r>
                      <a:endParaRPr lang="en-GB" sz="12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</a:tr>
              <a:tr h="632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Regulate economy, create conditions for business, provide physical infrastructure, public services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Monitors development and provides investment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Capitalist enterprises creating supply chains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</a:tr>
              <a:tr h="632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Influence economic and social conditions in a country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NGOs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TNCs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</a:tr>
              <a:tr h="632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World Bank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E.U. / ASEAN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Provides investment  for economic and social projects (top-down)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</a:tr>
              <a:tr h="632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WTO/ Trade Blocs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Governments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Unicef, Oxfam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</a:tr>
              <a:tr h="632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Provide employment and investment in countries, exploit workers and most profit sent to home country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omic Sans MS" pitchFamily="66" charset="0"/>
                        </a:rPr>
                        <a:t>IMF (International Monetary Fund)</a:t>
                      </a:r>
                      <a:endParaRPr lang="en-GB" sz="120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itchFamily="66" charset="0"/>
                        </a:rPr>
                        <a:t>Ghana, Uganda</a:t>
                      </a:r>
                      <a:endParaRPr lang="en-GB" sz="1200" dirty="0"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45551" marR="45551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6237312"/>
            <a:ext cx="84249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Evaluate which players contribute most to the development gap.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45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632848" cy="864096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5.1.3. How do various players affect the development gap?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TNCs – mining in Botswana</a:t>
            </a:r>
            <a:endParaRPr lang="en-GB" sz="2400" dirty="0"/>
          </a:p>
        </p:txBody>
      </p:sp>
      <p:sp>
        <p:nvSpPr>
          <p:cNvPr id="5" name="Oval 4"/>
          <p:cNvSpPr/>
          <p:nvPr/>
        </p:nvSpPr>
        <p:spPr>
          <a:xfrm>
            <a:off x="5693706" y="3276436"/>
            <a:ext cx="2016224" cy="136815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Negative impacts of mining in Botswana</a:t>
            </a:r>
            <a:endParaRPr lang="en-GB" dirty="0"/>
          </a:p>
        </p:txBody>
      </p:sp>
      <p:pic>
        <p:nvPicPr>
          <p:cNvPr id="2050" name="Picture 2" descr="http://africanpresidentialcenter.files.wordpress.com/2012/10/botswana-diamond-mine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25600"/>
            <a:ext cx="4506557" cy="473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investmentsandincome.com/investments/images/de_beer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54" y="2348880"/>
            <a:ext cx="3817574" cy="286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2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632848" cy="864096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5.1.3. How do various players affect the development gap?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TNCs – mining in Botswana</a:t>
            </a:r>
            <a:endParaRPr lang="en-GB" sz="2400" dirty="0"/>
          </a:p>
        </p:txBody>
      </p:sp>
      <p:sp>
        <p:nvSpPr>
          <p:cNvPr id="4" name="Oval 3"/>
          <p:cNvSpPr/>
          <p:nvPr/>
        </p:nvSpPr>
        <p:spPr>
          <a:xfrm>
            <a:off x="1187624" y="3212976"/>
            <a:ext cx="2016224" cy="13681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Positive impacts of mining in Botswana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693706" y="3276436"/>
            <a:ext cx="2016224" cy="136815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Negative impacts of mining in Botswana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2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What players can exacerbate the development gap? Explain how</a:t>
            </a:r>
          </a:p>
        </p:txBody>
      </p:sp>
    </p:spTree>
    <p:extLst>
      <p:ext uri="{BB962C8B-B14F-4D97-AF65-F5344CB8AC3E}">
        <p14:creationId xmlns:p14="http://schemas.microsoft.com/office/powerpoint/2010/main" val="107006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What players can exacerbate the development gap? Explain how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06084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Player type and example – positive or negative for widening gap – because….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0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5.1.3. How do various players affect the development gap?</vt:lpstr>
      <vt:lpstr>5.1.3. How do various players affect the development gap?</vt:lpstr>
      <vt:lpstr>5.1.3. How do various players affect the development gap?</vt:lpstr>
      <vt:lpstr>5.1.3. How do various players affect the development gap?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5.1.3. How do various players affect the development gap?</dc:title>
  <dc:creator>Cox Green School</dc:creator>
  <cp:lastModifiedBy>Jen Wood</cp:lastModifiedBy>
  <cp:revision>4</cp:revision>
  <dcterms:created xsi:type="dcterms:W3CDTF">2013-02-20T11:32:16Z</dcterms:created>
  <dcterms:modified xsi:type="dcterms:W3CDTF">2014-02-16T12:27:57Z</dcterms:modified>
</cp:coreProperties>
</file>