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2BAA-FCBE-42D3-BB46-2189304AB24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A209-8D2C-438C-B3A5-49A8F961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3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2BAA-FCBE-42D3-BB46-2189304AB24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A209-8D2C-438C-B3A5-49A8F961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2BAA-FCBE-42D3-BB46-2189304AB24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A209-8D2C-438C-B3A5-49A8F961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21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2BAA-FCBE-42D3-BB46-2189304AB24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A209-8D2C-438C-B3A5-49A8F961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68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2BAA-FCBE-42D3-BB46-2189304AB24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A209-8D2C-438C-B3A5-49A8F961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6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2BAA-FCBE-42D3-BB46-2189304AB24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A209-8D2C-438C-B3A5-49A8F961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43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2BAA-FCBE-42D3-BB46-2189304AB24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A209-8D2C-438C-B3A5-49A8F961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75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2BAA-FCBE-42D3-BB46-2189304AB24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A209-8D2C-438C-B3A5-49A8F961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97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2BAA-FCBE-42D3-BB46-2189304AB24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A209-8D2C-438C-B3A5-49A8F961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11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2BAA-FCBE-42D3-BB46-2189304AB24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A209-8D2C-438C-B3A5-49A8F961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69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2BAA-FCBE-42D3-BB46-2189304AB24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A209-8D2C-438C-B3A5-49A8F961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3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2BAA-FCBE-42D3-BB46-2189304AB24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6A209-8D2C-438C-B3A5-49A8F961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85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2" y="44624"/>
            <a:ext cx="9096208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972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Jennifer Wood</dc:creator>
  <cp:lastModifiedBy>Jennifer Wood</cp:lastModifiedBy>
  <cp:revision>1</cp:revision>
  <dcterms:created xsi:type="dcterms:W3CDTF">2014-02-24T08:57:41Z</dcterms:created>
  <dcterms:modified xsi:type="dcterms:W3CDTF">2014-02-24T08:59:01Z</dcterms:modified>
</cp:coreProperties>
</file>