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5688F-E503-4529-99B5-385F6ED967A5}" type="datetimeFigureOut">
              <a:rPr lang="en-GB" smtClean="0"/>
              <a:t>16/02/2014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B80C5-A1D2-42B9-ACFC-5AA6C7C816D5}" type="slidenum">
              <a:rPr lang="en-GB" smtClean="0"/>
              <a:t>‹#›</a:t>
            </a:fld>
            <a:endParaRPr lang="en-GB"/>
          </a:p>
        </p:txBody>
      </p:sp>
    </p:spTree>
    <p:extLst>
      <p:ext uri="{BB962C8B-B14F-4D97-AF65-F5344CB8AC3E}">
        <p14:creationId xmlns:p14="http://schemas.microsoft.com/office/powerpoint/2010/main" val="4283751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When the children saw this image they had a little laugh... The Ice Age film had come out the same week so they</a:t>
            </a:r>
            <a:r>
              <a:rPr lang="en-GB" baseline="0" dirty="0" smtClean="0"/>
              <a:t> already had some idea about what continental drift was!</a:t>
            </a:r>
            <a:endParaRPr lang="en-GB" dirty="0"/>
          </a:p>
        </p:txBody>
      </p:sp>
      <p:sp>
        <p:nvSpPr>
          <p:cNvPr id="4" name="Slide Number Placeholder 3"/>
          <p:cNvSpPr>
            <a:spLocks noGrp="1"/>
          </p:cNvSpPr>
          <p:nvPr>
            <p:ph type="sldNum" sz="quarter" idx="10"/>
          </p:nvPr>
        </p:nvSpPr>
        <p:spPr/>
        <p:txBody>
          <a:bodyPr/>
          <a:lstStyle/>
          <a:p>
            <a:fld id="{7A3B80C5-A1D2-42B9-ACFC-5AA6C7C816D5}"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A3B80C5-A1D2-42B9-ACFC-5AA6C7C816D5}"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Good to ask the children what they already know... </a:t>
            </a:r>
            <a:endParaRPr lang="en-GB" dirty="0"/>
          </a:p>
        </p:txBody>
      </p:sp>
      <p:sp>
        <p:nvSpPr>
          <p:cNvPr id="4" name="Slide Number Placeholder 3"/>
          <p:cNvSpPr>
            <a:spLocks noGrp="1"/>
          </p:cNvSpPr>
          <p:nvPr>
            <p:ph type="sldNum" sz="quarter" idx="10"/>
          </p:nvPr>
        </p:nvSpPr>
        <p:spPr/>
        <p:txBody>
          <a:bodyPr/>
          <a:lstStyle/>
          <a:p>
            <a:fld id="{7A3B80C5-A1D2-42B9-ACFC-5AA6C7C816D5}"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Bill Nye video is brilliant as his visual on moving plates is a</a:t>
            </a:r>
            <a:r>
              <a:rPr lang="en-GB" baseline="0" dirty="0" smtClean="0"/>
              <a:t> great way of understanding and remembering how they plates move (Important to make sure that the video is not blocked by the school before you get into lesson!) </a:t>
            </a:r>
            <a:endParaRPr lang="en-GB" dirty="0"/>
          </a:p>
        </p:txBody>
      </p:sp>
      <p:sp>
        <p:nvSpPr>
          <p:cNvPr id="4" name="Slide Number Placeholder 3"/>
          <p:cNvSpPr>
            <a:spLocks noGrp="1"/>
          </p:cNvSpPr>
          <p:nvPr>
            <p:ph type="sldNum" sz="quarter" idx="10"/>
          </p:nvPr>
        </p:nvSpPr>
        <p:spPr/>
        <p:txBody>
          <a:bodyPr/>
          <a:lstStyle/>
          <a:p>
            <a:fld id="{7A3B80C5-A1D2-42B9-ACFC-5AA6C7C816D5}"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a:t>
            </a:r>
            <a:r>
              <a:rPr lang="en-GB" baseline="0" dirty="0" smtClean="0"/>
              <a:t> showed the video at the end of the lesson after the children had predicted where the plates would move next... Great lesson for getting the children to sketch diagrams of the Earth and which direction the plates are moving in. </a:t>
            </a:r>
            <a:endParaRPr lang="en-GB" dirty="0"/>
          </a:p>
        </p:txBody>
      </p:sp>
      <p:sp>
        <p:nvSpPr>
          <p:cNvPr id="4" name="Slide Number Placeholder 3"/>
          <p:cNvSpPr>
            <a:spLocks noGrp="1"/>
          </p:cNvSpPr>
          <p:nvPr>
            <p:ph type="sldNum" sz="quarter" idx="10"/>
          </p:nvPr>
        </p:nvSpPr>
        <p:spPr/>
        <p:txBody>
          <a:bodyPr/>
          <a:lstStyle/>
          <a:p>
            <a:fld id="{7A3B80C5-A1D2-42B9-ACFC-5AA6C7C816D5}" type="slidenum">
              <a:rPr lang="en-GB" smtClean="0"/>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04D67-98E7-41E7-8BBF-97BA378265FA}" type="datetimeFigureOut">
              <a:rPr lang="en-GB" smtClean="0"/>
              <a:pPr/>
              <a:t>16/02/2014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132EE1-143A-483F-9625-A5AD3B9E0BA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04D67-98E7-41E7-8BBF-97BA378265FA}" type="datetimeFigureOut">
              <a:rPr lang="en-GB" smtClean="0"/>
              <a:pPr/>
              <a:t>16/02/2014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32EE1-143A-483F-9625-A5AD3B9E0BA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MucQmSIKEl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www.break.com/index/650-million-years-in-1-min-20-sec.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1720" y="188640"/>
            <a:ext cx="4655763"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Plate Tectonics!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187624" y="5589240"/>
            <a:ext cx="6209136" cy="830997"/>
          </a:xfrm>
          <a:prstGeom prst="rect">
            <a:avLst/>
          </a:prstGeom>
          <a:noFill/>
        </p:spPr>
        <p:txBody>
          <a:bodyPr wrap="none" lIns="91440" tIns="45720" rIns="91440" bIns="45720">
            <a:spAutoFit/>
          </a:bodyPr>
          <a:lstStyle/>
          <a:p>
            <a:pPr algn="ct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LO: 1)To know the structure of the Earth.</a:t>
            </a:r>
            <a:b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To understand the process of plate tectonics.</a:t>
            </a:r>
            <a:endParaRPr lang="en-US"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8" name="Picture 4" descr="http://1.bp.blogspot.com/_Lt-ix2g08fc/R1JhHNLAoiI/AAAAAAAAAAU/ZRFK25Bf5Uk/s1600-R/1993174054_2eb73743b5_o.jpg"/>
          <p:cNvPicPr>
            <a:picLocks noChangeAspect="1" noChangeArrowheads="1"/>
          </p:cNvPicPr>
          <p:nvPr/>
        </p:nvPicPr>
        <p:blipFill>
          <a:blip r:embed="rId3" cstate="print"/>
          <a:srcRect/>
          <a:stretch>
            <a:fillRect/>
          </a:stretch>
        </p:blipFill>
        <p:spPr bwMode="auto">
          <a:xfrm>
            <a:off x="1187624" y="980728"/>
            <a:ext cx="6324600" cy="44005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332656"/>
            <a:ext cx="6898812"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Structure of Earth! </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098" name="Picture 2" descr="http://news.nationalgeographic.com/news/bigphotos/images/080630-earth-core_big.jpg"/>
          <p:cNvPicPr>
            <a:picLocks noChangeAspect="1" noChangeArrowheads="1"/>
          </p:cNvPicPr>
          <p:nvPr/>
        </p:nvPicPr>
        <p:blipFill>
          <a:blip r:embed="rId3" cstate="print"/>
          <a:srcRect/>
          <a:stretch>
            <a:fillRect/>
          </a:stretch>
        </p:blipFill>
        <p:spPr bwMode="auto">
          <a:xfrm>
            <a:off x="2051720" y="1196752"/>
            <a:ext cx="4967089" cy="49670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24530" y="260648"/>
            <a:ext cx="442973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Plate Tectonics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5362" name="Picture 2" descr="http://www.gopiosv.org/wp-content/uploads/2012/03/Outline-world-map-continents-2-600x417.jpg"/>
          <p:cNvPicPr>
            <a:picLocks noChangeAspect="1" noChangeArrowheads="1"/>
          </p:cNvPicPr>
          <p:nvPr/>
        </p:nvPicPr>
        <p:blipFill>
          <a:blip r:embed="rId3" cstate="print"/>
          <a:srcRect/>
          <a:stretch>
            <a:fillRect/>
          </a:stretch>
        </p:blipFill>
        <p:spPr bwMode="auto">
          <a:xfrm>
            <a:off x="323528" y="1844824"/>
            <a:ext cx="5715000" cy="3971925"/>
          </a:xfrm>
          <a:prstGeom prst="rect">
            <a:avLst/>
          </a:prstGeom>
          <a:noFill/>
        </p:spPr>
      </p:pic>
      <p:pic>
        <p:nvPicPr>
          <p:cNvPr id="15364" name="Picture 4" descr="http://t0.gstatic.com/images?q=tbn:ANd9GcQ5eIpub-Fd4JkZkSw7vFNLU9XA0CEgVg50ukLEKxjkmQZN_wsd"/>
          <p:cNvPicPr>
            <a:picLocks noChangeAspect="1" noChangeArrowheads="1"/>
          </p:cNvPicPr>
          <p:nvPr/>
        </p:nvPicPr>
        <p:blipFill>
          <a:blip r:embed="rId4" cstate="print"/>
          <a:srcRect/>
          <a:stretch>
            <a:fillRect/>
          </a:stretch>
        </p:blipFill>
        <p:spPr bwMode="auto">
          <a:xfrm>
            <a:off x="6012160" y="1124744"/>
            <a:ext cx="2808312" cy="31115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260648"/>
            <a:ext cx="7274812"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do we know Earth’s</a:t>
            </a:r>
            <a:b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plates have moved?</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1331640" y="5589240"/>
            <a:ext cx="6336704" cy="369332"/>
          </a:xfrm>
          <a:prstGeom prst="rect">
            <a:avLst/>
          </a:prstGeom>
          <a:noFill/>
        </p:spPr>
        <p:txBody>
          <a:bodyPr wrap="square" rtlCol="0">
            <a:spAutoFit/>
          </a:bodyPr>
          <a:lstStyle/>
          <a:p>
            <a:r>
              <a:rPr lang="en-GB" dirty="0" smtClean="0">
                <a:solidFill>
                  <a:schemeClr val="bg1"/>
                </a:solidFill>
                <a:hlinkClick r:id="rId3"/>
              </a:rPr>
              <a:t>http://www.youtube.com/watch?v=MucQmSIKElU</a:t>
            </a:r>
            <a:r>
              <a:rPr lang="en-GB" dirty="0" smtClean="0">
                <a:solidFill>
                  <a:schemeClr val="bg1"/>
                </a:solidFill>
              </a:rPr>
              <a:t> </a:t>
            </a:r>
            <a:endParaRPr lang="en-GB" dirty="0">
              <a:solidFill>
                <a:schemeClr val="bg1"/>
              </a:solidFill>
            </a:endParaRPr>
          </a:p>
        </p:txBody>
      </p:sp>
      <p:pic>
        <p:nvPicPr>
          <p:cNvPr id="16386" name="Picture 2" descr="http://4.bp.blogspot.com/_uLNiun9fKao/TGmcMfbrBII/AAAAAAAAAAM/JBUqegIrcBs/s1600/Pangaea%2525252B1_jpg.jpg"/>
          <p:cNvPicPr>
            <a:picLocks noChangeAspect="1" noChangeArrowheads="1"/>
          </p:cNvPicPr>
          <p:nvPr/>
        </p:nvPicPr>
        <p:blipFill>
          <a:blip r:embed="rId4" cstate="print"/>
          <a:srcRect/>
          <a:stretch>
            <a:fillRect/>
          </a:stretch>
        </p:blipFill>
        <p:spPr bwMode="auto">
          <a:xfrm>
            <a:off x="2267744" y="2132856"/>
            <a:ext cx="4554505" cy="33123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067593"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Where will the plates move</a:t>
            </a:r>
            <a:b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next?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251520" y="6021288"/>
            <a:ext cx="8532440" cy="369332"/>
          </a:xfrm>
          <a:prstGeom prst="rect">
            <a:avLst/>
          </a:prstGeom>
          <a:noFill/>
        </p:spPr>
        <p:txBody>
          <a:bodyPr wrap="square" rtlCol="0">
            <a:spAutoFit/>
          </a:bodyPr>
          <a:lstStyle/>
          <a:p>
            <a:r>
              <a:rPr lang="en-GB" dirty="0" smtClean="0">
                <a:hlinkClick r:id="rId3"/>
              </a:rPr>
              <a:t>http://www.break.com/index/650-million-years-in-1-min-20-sec.html</a:t>
            </a:r>
            <a:r>
              <a:rPr lang="en-GB" dirty="0" smtClean="0"/>
              <a:t> </a:t>
            </a:r>
            <a:endParaRPr lang="en-GB" dirty="0"/>
          </a:p>
        </p:txBody>
      </p:sp>
      <p:pic>
        <p:nvPicPr>
          <p:cNvPr id="9218" name="Picture 2" descr="http://t3.gstatic.com/images?q=tbn:ANd9GcR6ARr1q1g2IW40VulOg0ZI0CL5cJAmBI5AqV1pfKVtUTBd1TFx"/>
          <p:cNvPicPr>
            <a:picLocks noChangeAspect="1" noChangeArrowheads="1"/>
          </p:cNvPicPr>
          <p:nvPr/>
        </p:nvPicPr>
        <p:blipFill>
          <a:blip r:embed="rId4" cstate="print"/>
          <a:srcRect/>
          <a:stretch>
            <a:fillRect/>
          </a:stretch>
        </p:blipFill>
        <p:spPr bwMode="auto">
          <a:xfrm>
            <a:off x="1187624" y="2060848"/>
            <a:ext cx="6912768" cy="382262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172</Words>
  <Application>Microsoft Office PowerPoint</Application>
  <PresentationFormat>On-screen Show (4:3)</PresentationFormat>
  <Paragraphs>17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dc:creator>
  <cp:lastModifiedBy>Jen Wood</cp:lastModifiedBy>
  <cp:revision>5</cp:revision>
  <dcterms:created xsi:type="dcterms:W3CDTF">2012-07-16T22:21:09Z</dcterms:created>
  <dcterms:modified xsi:type="dcterms:W3CDTF">2014-02-16T16:55:00Z</dcterms:modified>
</cp:coreProperties>
</file>