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70" r:id="rId10"/>
    <p:sldId id="271" r:id="rId11"/>
    <p:sldId id="275" r:id="rId12"/>
    <p:sldId id="272" r:id="rId13"/>
    <p:sldId id="273" r:id="rId14"/>
    <p:sldId id="264" r:id="rId15"/>
    <p:sldId id="265" r:id="rId16"/>
    <p:sldId id="274" r:id="rId17"/>
    <p:sldId id="267" r:id="rId18"/>
    <p:sldId id="268" r:id="rId19"/>
    <p:sldId id="269"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6" d="100"/>
          <a:sy n="46" d="100"/>
        </p:scale>
        <p:origin x="-1170"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_rels/data4.xml.rels><?xml version="1.0" encoding="UTF-8" standalone="yes"?>
<Relationships xmlns="http://schemas.openxmlformats.org/package/2006/relationships"><Relationship Id="rId1" Type="http://schemas.openxmlformats.org/officeDocument/2006/relationships/image" Target="../media/image4.png"/></Relationships>
</file>

<file path=ppt/diagrams/_rels/data5.xml.rels><?xml version="1.0" encoding="UTF-8" standalone="yes"?>
<Relationships xmlns="http://schemas.openxmlformats.org/package/2006/relationships"><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AF3DAE-C272-425D-89C0-967D02C63C88}"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GB"/>
        </a:p>
      </dgm:t>
    </dgm:pt>
    <dgm:pt modelId="{79459DE3-662B-4172-8213-E1374B36A4AE}">
      <dgm:prSet phldrT="[Text]"/>
      <dgm:spPr/>
      <dgm:t>
        <a:bodyPr/>
        <a:lstStyle/>
        <a:p>
          <a:r>
            <a:rPr lang="en-GB" dirty="0" smtClean="0"/>
            <a:t>Habitat loss - deforestation</a:t>
          </a:r>
          <a:endParaRPr lang="en-GB" dirty="0"/>
        </a:p>
      </dgm:t>
    </dgm:pt>
    <dgm:pt modelId="{AA5F4C24-7C9E-488C-B512-AB3A49C4E35F}" type="parTrans" cxnId="{362A8D3E-CE07-4C60-85A0-2EC3BA9069CC}">
      <dgm:prSet/>
      <dgm:spPr/>
      <dgm:t>
        <a:bodyPr/>
        <a:lstStyle/>
        <a:p>
          <a:endParaRPr lang="en-GB"/>
        </a:p>
      </dgm:t>
    </dgm:pt>
    <dgm:pt modelId="{212BA32F-41C7-4749-9C0D-BD7E9A80A490}" type="sibTrans" cxnId="{362A8D3E-CE07-4C60-85A0-2EC3BA9069CC}">
      <dgm:prSet/>
      <dgm:spPr/>
      <dgm:t>
        <a:bodyPr/>
        <a:lstStyle/>
        <a:p>
          <a:endParaRPr lang="en-GB"/>
        </a:p>
      </dgm:t>
    </dgm:pt>
    <dgm:pt modelId="{FA3B7378-4AC6-452F-AAF7-26BA2AA9F666}">
      <dgm:prSet phldrT="[Text]"/>
      <dgm:spPr/>
      <dgm:t>
        <a:bodyPr/>
        <a:lstStyle/>
        <a:p>
          <a:r>
            <a:rPr lang="en-GB" dirty="0" smtClean="0"/>
            <a:t>Hunting, overfishing, over farming</a:t>
          </a:r>
          <a:endParaRPr lang="en-GB" dirty="0"/>
        </a:p>
      </dgm:t>
    </dgm:pt>
    <dgm:pt modelId="{0C8E625B-6D91-4DAE-9FFA-FB20A9878D8C}" type="parTrans" cxnId="{15C895E3-90EB-4AF7-8E11-B2BC1C75CD6D}">
      <dgm:prSet/>
      <dgm:spPr/>
      <dgm:t>
        <a:bodyPr/>
        <a:lstStyle/>
        <a:p>
          <a:endParaRPr lang="en-GB"/>
        </a:p>
      </dgm:t>
    </dgm:pt>
    <dgm:pt modelId="{35F3AD36-D430-4480-80B0-E7D9E7A14708}" type="sibTrans" cxnId="{15C895E3-90EB-4AF7-8E11-B2BC1C75CD6D}">
      <dgm:prSet/>
      <dgm:spPr/>
      <dgm:t>
        <a:bodyPr/>
        <a:lstStyle/>
        <a:p>
          <a:endParaRPr lang="en-GB"/>
        </a:p>
      </dgm:t>
    </dgm:pt>
    <dgm:pt modelId="{51319AEA-F6F9-47D2-B96E-29AD03DCADC5}">
      <dgm:prSet phldrT="[Text]"/>
      <dgm:spPr/>
      <dgm:t>
        <a:bodyPr/>
        <a:lstStyle/>
        <a:p>
          <a:r>
            <a:rPr lang="en-GB" dirty="0" smtClean="0"/>
            <a:t>Pollution</a:t>
          </a:r>
          <a:endParaRPr lang="en-GB" dirty="0"/>
        </a:p>
      </dgm:t>
    </dgm:pt>
    <dgm:pt modelId="{032ACC98-DC2F-40C6-9DB8-ABB661E24775}" type="parTrans" cxnId="{78A55EEE-32AB-498E-94FA-427C470AF786}">
      <dgm:prSet/>
      <dgm:spPr/>
      <dgm:t>
        <a:bodyPr/>
        <a:lstStyle/>
        <a:p>
          <a:endParaRPr lang="en-GB"/>
        </a:p>
      </dgm:t>
    </dgm:pt>
    <dgm:pt modelId="{2C21737C-4CC2-43B2-B541-09E75ECF8E81}" type="sibTrans" cxnId="{78A55EEE-32AB-498E-94FA-427C470AF786}">
      <dgm:prSet/>
      <dgm:spPr/>
      <dgm:t>
        <a:bodyPr/>
        <a:lstStyle/>
        <a:p>
          <a:endParaRPr lang="en-GB"/>
        </a:p>
      </dgm:t>
    </dgm:pt>
    <dgm:pt modelId="{44D7861A-FC31-4522-A010-F7C5EFD8C6DF}">
      <dgm:prSet phldrT="[Text]"/>
      <dgm:spPr/>
      <dgm:t>
        <a:bodyPr/>
        <a:lstStyle/>
        <a:p>
          <a:r>
            <a:rPr lang="en-GB" dirty="0" smtClean="0"/>
            <a:t>Increased rate of extinction</a:t>
          </a:r>
          <a:endParaRPr lang="en-GB" dirty="0"/>
        </a:p>
      </dgm:t>
    </dgm:pt>
    <dgm:pt modelId="{21A9FBC6-BB37-4250-914E-687B4C9B50FB}" type="parTrans" cxnId="{89FEF2C5-779D-4A51-9920-D8C55B950F4B}">
      <dgm:prSet/>
      <dgm:spPr/>
      <dgm:t>
        <a:bodyPr/>
        <a:lstStyle/>
        <a:p>
          <a:endParaRPr lang="en-GB"/>
        </a:p>
      </dgm:t>
    </dgm:pt>
    <dgm:pt modelId="{605DE453-8601-494E-8255-FAECC44AAA28}" type="sibTrans" cxnId="{89FEF2C5-779D-4A51-9920-D8C55B950F4B}">
      <dgm:prSet/>
      <dgm:spPr/>
      <dgm:t>
        <a:bodyPr/>
        <a:lstStyle/>
        <a:p>
          <a:endParaRPr lang="en-GB"/>
        </a:p>
      </dgm:t>
    </dgm:pt>
    <dgm:pt modelId="{4729EF4A-C06A-4BD3-9105-D15B20B3CDFE}" type="pres">
      <dgm:prSet presAssocID="{95AF3DAE-C272-425D-89C0-967D02C63C88}" presName="Name0" presStyleCnt="0">
        <dgm:presLayoutVars>
          <dgm:chMax val="4"/>
          <dgm:resizeHandles val="exact"/>
        </dgm:presLayoutVars>
      </dgm:prSet>
      <dgm:spPr/>
      <dgm:t>
        <a:bodyPr/>
        <a:lstStyle/>
        <a:p>
          <a:endParaRPr lang="en-GB"/>
        </a:p>
      </dgm:t>
    </dgm:pt>
    <dgm:pt modelId="{A32C7156-A656-4FDF-B529-29E20541A496}" type="pres">
      <dgm:prSet presAssocID="{95AF3DAE-C272-425D-89C0-967D02C63C88}" presName="ellipse" presStyleLbl="trBgShp" presStyleIdx="0" presStyleCnt="1"/>
      <dgm:spPr/>
    </dgm:pt>
    <dgm:pt modelId="{3A5E54D0-6374-450E-A671-57517E91BBB2}" type="pres">
      <dgm:prSet presAssocID="{95AF3DAE-C272-425D-89C0-967D02C63C88}" presName="arrow1" presStyleLbl="fgShp" presStyleIdx="0" presStyleCnt="1"/>
      <dgm:spPr/>
    </dgm:pt>
    <dgm:pt modelId="{F5FA1547-B065-4856-8462-DBCDA1681DFE}" type="pres">
      <dgm:prSet presAssocID="{95AF3DAE-C272-425D-89C0-967D02C63C88}" presName="rectangle" presStyleLbl="revTx" presStyleIdx="0" presStyleCnt="1">
        <dgm:presLayoutVars>
          <dgm:bulletEnabled val="1"/>
        </dgm:presLayoutVars>
      </dgm:prSet>
      <dgm:spPr/>
      <dgm:t>
        <a:bodyPr/>
        <a:lstStyle/>
        <a:p>
          <a:endParaRPr lang="en-GB"/>
        </a:p>
      </dgm:t>
    </dgm:pt>
    <dgm:pt modelId="{46F35911-F63C-4AA9-AF36-8DCD609ADA8C}" type="pres">
      <dgm:prSet presAssocID="{FA3B7378-4AC6-452F-AAF7-26BA2AA9F666}" presName="item1" presStyleLbl="node1" presStyleIdx="0" presStyleCnt="3">
        <dgm:presLayoutVars>
          <dgm:bulletEnabled val="1"/>
        </dgm:presLayoutVars>
      </dgm:prSet>
      <dgm:spPr/>
      <dgm:t>
        <a:bodyPr/>
        <a:lstStyle/>
        <a:p>
          <a:endParaRPr lang="en-GB"/>
        </a:p>
      </dgm:t>
    </dgm:pt>
    <dgm:pt modelId="{12E4ADEB-5C0C-41C9-81FA-359B82329695}" type="pres">
      <dgm:prSet presAssocID="{51319AEA-F6F9-47D2-B96E-29AD03DCADC5}" presName="item2" presStyleLbl="node1" presStyleIdx="1" presStyleCnt="3">
        <dgm:presLayoutVars>
          <dgm:bulletEnabled val="1"/>
        </dgm:presLayoutVars>
      </dgm:prSet>
      <dgm:spPr/>
      <dgm:t>
        <a:bodyPr/>
        <a:lstStyle/>
        <a:p>
          <a:endParaRPr lang="en-GB"/>
        </a:p>
      </dgm:t>
    </dgm:pt>
    <dgm:pt modelId="{3B30FF61-A5B7-4F7C-9F58-8C0FCD2BA66F}" type="pres">
      <dgm:prSet presAssocID="{44D7861A-FC31-4522-A010-F7C5EFD8C6DF}" presName="item3" presStyleLbl="node1" presStyleIdx="2" presStyleCnt="3">
        <dgm:presLayoutVars>
          <dgm:bulletEnabled val="1"/>
        </dgm:presLayoutVars>
      </dgm:prSet>
      <dgm:spPr/>
      <dgm:t>
        <a:bodyPr/>
        <a:lstStyle/>
        <a:p>
          <a:endParaRPr lang="en-GB"/>
        </a:p>
      </dgm:t>
    </dgm:pt>
    <dgm:pt modelId="{FAEF1646-D888-4588-8901-D99D32E83C8E}" type="pres">
      <dgm:prSet presAssocID="{95AF3DAE-C272-425D-89C0-967D02C63C88}" presName="funnel" presStyleLbl="trAlignAcc1" presStyleIdx="0" presStyleCnt="1"/>
      <dgm:spPr/>
    </dgm:pt>
  </dgm:ptLst>
  <dgm:cxnLst>
    <dgm:cxn modelId="{78A55EEE-32AB-498E-94FA-427C470AF786}" srcId="{95AF3DAE-C272-425D-89C0-967D02C63C88}" destId="{51319AEA-F6F9-47D2-B96E-29AD03DCADC5}" srcOrd="2" destOrd="0" parTransId="{032ACC98-DC2F-40C6-9DB8-ABB661E24775}" sibTransId="{2C21737C-4CC2-43B2-B541-09E75ECF8E81}"/>
    <dgm:cxn modelId="{15C895E3-90EB-4AF7-8E11-B2BC1C75CD6D}" srcId="{95AF3DAE-C272-425D-89C0-967D02C63C88}" destId="{FA3B7378-4AC6-452F-AAF7-26BA2AA9F666}" srcOrd="1" destOrd="0" parTransId="{0C8E625B-6D91-4DAE-9FFA-FB20A9878D8C}" sibTransId="{35F3AD36-D430-4480-80B0-E7D9E7A14708}"/>
    <dgm:cxn modelId="{362A8D3E-CE07-4C60-85A0-2EC3BA9069CC}" srcId="{95AF3DAE-C272-425D-89C0-967D02C63C88}" destId="{79459DE3-662B-4172-8213-E1374B36A4AE}" srcOrd="0" destOrd="0" parTransId="{AA5F4C24-7C9E-488C-B512-AB3A49C4E35F}" sibTransId="{212BA32F-41C7-4749-9C0D-BD7E9A80A490}"/>
    <dgm:cxn modelId="{8345C52F-A80A-4704-B69E-16C8B061567D}" type="presOf" srcId="{95AF3DAE-C272-425D-89C0-967D02C63C88}" destId="{4729EF4A-C06A-4BD3-9105-D15B20B3CDFE}" srcOrd="0" destOrd="0" presId="urn:microsoft.com/office/officeart/2005/8/layout/funnel1"/>
    <dgm:cxn modelId="{89FEF2C5-779D-4A51-9920-D8C55B950F4B}" srcId="{95AF3DAE-C272-425D-89C0-967D02C63C88}" destId="{44D7861A-FC31-4522-A010-F7C5EFD8C6DF}" srcOrd="3" destOrd="0" parTransId="{21A9FBC6-BB37-4250-914E-687B4C9B50FB}" sibTransId="{605DE453-8601-494E-8255-FAECC44AAA28}"/>
    <dgm:cxn modelId="{5C78DA5F-1A33-4C19-B2BB-6975B8DF3997}" type="presOf" srcId="{79459DE3-662B-4172-8213-E1374B36A4AE}" destId="{3B30FF61-A5B7-4F7C-9F58-8C0FCD2BA66F}" srcOrd="0" destOrd="0" presId="urn:microsoft.com/office/officeart/2005/8/layout/funnel1"/>
    <dgm:cxn modelId="{140ACA20-EA9B-4602-AD9E-D383F6A62D49}" type="presOf" srcId="{51319AEA-F6F9-47D2-B96E-29AD03DCADC5}" destId="{46F35911-F63C-4AA9-AF36-8DCD609ADA8C}" srcOrd="0" destOrd="0" presId="urn:microsoft.com/office/officeart/2005/8/layout/funnel1"/>
    <dgm:cxn modelId="{B98C110B-F031-4F17-9FF2-8CCDE83AE7B6}" type="presOf" srcId="{FA3B7378-4AC6-452F-AAF7-26BA2AA9F666}" destId="{12E4ADEB-5C0C-41C9-81FA-359B82329695}" srcOrd="0" destOrd="0" presId="urn:microsoft.com/office/officeart/2005/8/layout/funnel1"/>
    <dgm:cxn modelId="{0641C08D-96C8-440A-AE8D-5FF7D95DB443}" type="presOf" srcId="{44D7861A-FC31-4522-A010-F7C5EFD8C6DF}" destId="{F5FA1547-B065-4856-8462-DBCDA1681DFE}" srcOrd="0" destOrd="0" presId="urn:microsoft.com/office/officeart/2005/8/layout/funnel1"/>
    <dgm:cxn modelId="{18B130D3-46B5-4B76-BA9A-1A66F351547B}" type="presParOf" srcId="{4729EF4A-C06A-4BD3-9105-D15B20B3CDFE}" destId="{A32C7156-A656-4FDF-B529-29E20541A496}" srcOrd="0" destOrd="0" presId="urn:microsoft.com/office/officeart/2005/8/layout/funnel1"/>
    <dgm:cxn modelId="{7D58D865-BBB3-4C27-86CD-614AAC11C79F}" type="presParOf" srcId="{4729EF4A-C06A-4BD3-9105-D15B20B3CDFE}" destId="{3A5E54D0-6374-450E-A671-57517E91BBB2}" srcOrd="1" destOrd="0" presId="urn:microsoft.com/office/officeart/2005/8/layout/funnel1"/>
    <dgm:cxn modelId="{3962B32D-EF5F-4E6A-8162-03D2FA790E13}" type="presParOf" srcId="{4729EF4A-C06A-4BD3-9105-D15B20B3CDFE}" destId="{F5FA1547-B065-4856-8462-DBCDA1681DFE}" srcOrd="2" destOrd="0" presId="urn:microsoft.com/office/officeart/2005/8/layout/funnel1"/>
    <dgm:cxn modelId="{5DD9A9B3-DEDB-4DB6-B2C9-DB89B8B3B483}" type="presParOf" srcId="{4729EF4A-C06A-4BD3-9105-D15B20B3CDFE}" destId="{46F35911-F63C-4AA9-AF36-8DCD609ADA8C}" srcOrd="3" destOrd="0" presId="urn:microsoft.com/office/officeart/2005/8/layout/funnel1"/>
    <dgm:cxn modelId="{2DF6B559-C778-403F-BDC1-85760C9F9692}" type="presParOf" srcId="{4729EF4A-C06A-4BD3-9105-D15B20B3CDFE}" destId="{12E4ADEB-5C0C-41C9-81FA-359B82329695}" srcOrd="4" destOrd="0" presId="urn:microsoft.com/office/officeart/2005/8/layout/funnel1"/>
    <dgm:cxn modelId="{E6EAC0AB-79F2-47BE-8946-3D1A258FF20C}" type="presParOf" srcId="{4729EF4A-C06A-4BD3-9105-D15B20B3CDFE}" destId="{3B30FF61-A5B7-4F7C-9F58-8C0FCD2BA66F}" srcOrd="5" destOrd="0" presId="urn:microsoft.com/office/officeart/2005/8/layout/funnel1"/>
    <dgm:cxn modelId="{A72DE161-4AFF-4C87-8CEC-7BC1910A2E87}" type="presParOf" srcId="{4729EF4A-C06A-4BD3-9105-D15B20B3CDFE}" destId="{FAEF1646-D888-4588-8901-D99D32E83C8E}"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D8F65F-2D16-4785-BDD5-1B385EB6A970}"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GB"/>
        </a:p>
      </dgm:t>
    </dgm:pt>
    <dgm:pt modelId="{06BAB628-ADF4-4C87-8910-D13709FE3F5C}">
      <dgm:prSet phldrT="[Text]"/>
      <dgm:spPr/>
      <dgm:t>
        <a:bodyPr/>
        <a:lstStyle/>
        <a:p>
          <a:endParaRPr lang="en-GB" sz="2800" dirty="0"/>
        </a:p>
      </dgm:t>
    </dgm:pt>
    <dgm:pt modelId="{0315C09B-11E3-490F-8866-3C859DB05055}" type="parTrans" cxnId="{D0ED6A92-6498-4F8C-9572-B3960CCBFF5C}">
      <dgm:prSet/>
      <dgm:spPr/>
      <dgm:t>
        <a:bodyPr/>
        <a:lstStyle/>
        <a:p>
          <a:endParaRPr lang="en-GB"/>
        </a:p>
      </dgm:t>
    </dgm:pt>
    <dgm:pt modelId="{7E374089-58B8-4F68-96E4-74ED170FE74B}" type="sibTrans" cxnId="{D0ED6A92-6498-4F8C-9572-B3960CCBFF5C}">
      <dgm:prSet/>
      <dgm:spPr/>
      <dgm:t>
        <a:bodyPr/>
        <a:lstStyle/>
        <a:p>
          <a:endParaRPr lang="en-GB"/>
        </a:p>
      </dgm:t>
    </dgm:pt>
    <dgm:pt modelId="{37996EAD-BC61-4763-9B35-4F1891CB988A}">
      <dgm:prSet phldrT="[Text]" custT="1"/>
      <dgm:spPr/>
      <dgm:t>
        <a:bodyPr/>
        <a:lstStyle/>
        <a:p>
          <a:r>
            <a:rPr lang="en-GB" sz="2400" dirty="0" smtClean="0"/>
            <a:t>Aesthetics</a:t>
          </a:r>
          <a:endParaRPr lang="en-GB" sz="2400" dirty="0"/>
        </a:p>
      </dgm:t>
    </dgm:pt>
    <dgm:pt modelId="{B3686FB8-FE99-483B-987E-FCA0754E7AE9}" type="parTrans" cxnId="{FEB0DF03-72CF-46F4-8509-11F6165F1A34}">
      <dgm:prSet/>
      <dgm:spPr/>
      <dgm:t>
        <a:bodyPr/>
        <a:lstStyle/>
        <a:p>
          <a:endParaRPr lang="en-GB"/>
        </a:p>
      </dgm:t>
    </dgm:pt>
    <dgm:pt modelId="{95942BF8-C9B4-43B1-9A47-61D83EA7D91E}" type="sibTrans" cxnId="{FEB0DF03-72CF-46F4-8509-11F6165F1A34}">
      <dgm:prSet/>
      <dgm:spPr/>
      <dgm:t>
        <a:bodyPr/>
        <a:lstStyle/>
        <a:p>
          <a:endParaRPr lang="en-GB"/>
        </a:p>
      </dgm:t>
    </dgm:pt>
    <dgm:pt modelId="{9EDF881A-7944-48A0-9B06-7E0ACA3CB2C6}">
      <dgm:prSet phldrT="[Text]"/>
      <dgm:spPr/>
      <dgm:t>
        <a:bodyPr/>
        <a:lstStyle/>
        <a:p>
          <a:endParaRPr lang="en-GB" dirty="0"/>
        </a:p>
      </dgm:t>
    </dgm:pt>
    <dgm:pt modelId="{4409874E-9D2A-435B-BADE-A4F39B85402E}" type="parTrans" cxnId="{AC32CA22-5351-4D43-9283-199D8FF78C71}">
      <dgm:prSet/>
      <dgm:spPr/>
      <dgm:t>
        <a:bodyPr/>
        <a:lstStyle/>
        <a:p>
          <a:endParaRPr lang="en-GB"/>
        </a:p>
      </dgm:t>
    </dgm:pt>
    <dgm:pt modelId="{CDDA4B41-81E3-44E1-BC40-0B083BCAF8D4}" type="sibTrans" cxnId="{AC32CA22-5351-4D43-9283-199D8FF78C71}">
      <dgm:prSet/>
      <dgm:spPr/>
      <dgm:t>
        <a:bodyPr/>
        <a:lstStyle/>
        <a:p>
          <a:endParaRPr lang="en-GB"/>
        </a:p>
      </dgm:t>
    </dgm:pt>
    <dgm:pt modelId="{87CEB911-D17D-4EF2-AD70-D3A18E6426D2}">
      <dgm:prSet phldrT="[Text]"/>
      <dgm:spPr/>
      <dgm:t>
        <a:bodyPr/>
        <a:lstStyle/>
        <a:p>
          <a:r>
            <a:rPr lang="en-GB" dirty="0" smtClean="0"/>
            <a:t>Educational</a:t>
          </a:r>
          <a:endParaRPr lang="en-GB" dirty="0"/>
        </a:p>
      </dgm:t>
    </dgm:pt>
    <dgm:pt modelId="{3F8F1F74-FF77-4E26-9F6B-AE24A6EB869D}" type="parTrans" cxnId="{9827A56F-1061-49A3-B261-5F5E2FCCEB5A}">
      <dgm:prSet/>
      <dgm:spPr/>
      <dgm:t>
        <a:bodyPr/>
        <a:lstStyle/>
        <a:p>
          <a:endParaRPr lang="en-GB"/>
        </a:p>
      </dgm:t>
    </dgm:pt>
    <dgm:pt modelId="{13B1F889-8B93-42D6-B1D5-F9DC04C21789}" type="sibTrans" cxnId="{9827A56F-1061-49A3-B261-5F5E2FCCEB5A}">
      <dgm:prSet/>
      <dgm:spPr/>
      <dgm:t>
        <a:bodyPr/>
        <a:lstStyle/>
        <a:p>
          <a:endParaRPr lang="en-GB"/>
        </a:p>
      </dgm:t>
    </dgm:pt>
    <dgm:pt modelId="{95241357-08E5-4A67-9103-D7D281A76E84}">
      <dgm:prSet phldrT="[Text]"/>
      <dgm:spPr/>
      <dgm:t>
        <a:bodyPr/>
        <a:lstStyle/>
        <a:p>
          <a:r>
            <a:rPr lang="en-GB" dirty="0" smtClean="0"/>
            <a:t>Economic</a:t>
          </a:r>
          <a:endParaRPr lang="en-GB" dirty="0"/>
        </a:p>
      </dgm:t>
    </dgm:pt>
    <dgm:pt modelId="{2B2AAD55-B203-40F9-B057-028E4D99C168}" type="parTrans" cxnId="{11860B2B-4F60-414C-B930-FDAFB49F9404}">
      <dgm:prSet/>
      <dgm:spPr/>
      <dgm:t>
        <a:bodyPr/>
        <a:lstStyle/>
        <a:p>
          <a:endParaRPr lang="en-GB"/>
        </a:p>
      </dgm:t>
    </dgm:pt>
    <dgm:pt modelId="{2FD11A72-F3FA-4D8F-9EE5-B044B5F5933F}" type="sibTrans" cxnId="{11860B2B-4F60-414C-B930-FDAFB49F9404}">
      <dgm:prSet/>
      <dgm:spPr/>
      <dgm:t>
        <a:bodyPr/>
        <a:lstStyle/>
        <a:p>
          <a:endParaRPr lang="en-GB"/>
        </a:p>
      </dgm:t>
    </dgm:pt>
    <dgm:pt modelId="{366FB1E7-79C9-4662-97BD-C392CA4E2AA4}">
      <dgm:prSet phldrT="[Text]"/>
      <dgm:spPr/>
      <dgm:t>
        <a:bodyPr/>
        <a:lstStyle/>
        <a:p>
          <a:endParaRPr lang="en-GB" dirty="0"/>
        </a:p>
      </dgm:t>
    </dgm:pt>
    <dgm:pt modelId="{7D2A325A-D2BA-40D3-8AA5-D2CC5A769AC6}" type="parTrans" cxnId="{C7ED3633-CF2D-410F-85C4-87D02124D802}">
      <dgm:prSet/>
      <dgm:spPr/>
      <dgm:t>
        <a:bodyPr/>
        <a:lstStyle/>
        <a:p>
          <a:endParaRPr lang="en-GB"/>
        </a:p>
      </dgm:t>
    </dgm:pt>
    <dgm:pt modelId="{E50F865F-7DAA-4D9F-8AD4-E5C8F8A9C9E2}" type="sibTrans" cxnId="{C7ED3633-CF2D-410F-85C4-87D02124D802}">
      <dgm:prSet/>
      <dgm:spPr/>
      <dgm:t>
        <a:bodyPr/>
        <a:lstStyle/>
        <a:p>
          <a:endParaRPr lang="en-GB"/>
        </a:p>
      </dgm:t>
    </dgm:pt>
    <dgm:pt modelId="{4BC35BFF-8428-4F4C-AD37-114E415794F9}">
      <dgm:prSet phldrT="[Text]"/>
      <dgm:spPr/>
      <dgm:t>
        <a:bodyPr/>
        <a:lstStyle/>
        <a:p>
          <a:r>
            <a:rPr lang="en-GB" dirty="0" smtClean="0"/>
            <a:t>Recreational</a:t>
          </a:r>
          <a:endParaRPr lang="en-GB" dirty="0"/>
        </a:p>
      </dgm:t>
    </dgm:pt>
    <dgm:pt modelId="{9498F55F-F269-4219-A5D4-98D743F17D65}" type="parTrans" cxnId="{F69CCE21-3E9B-4BE6-B40B-D795DDCC6161}">
      <dgm:prSet/>
      <dgm:spPr/>
      <dgm:t>
        <a:bodyPr/>
        <a:lstStyle/>
        <a:p>
          <a:endParaRPr lang="en-GB"/>
        </a:p>
      </dgm:t>
    </dgm:pt>
    <dgm:pt modelId="{EC36FF64-7AAA-4E35-A1C0-0EA22BEB51FA}" type="sibTrans" cxnId="{F69CCE21-3E9B-4BE6-B40B-D795DDCC6161}">
      <dgm:prSet/>
      <dgm:spPr/>
      <dgm:t>
        <a:bodyPr/>
        <a:lstStyle/>
        <a:p>
          <a:endParaRPr lang="en-GB"/>
        </a:p>
      </dgm:t>
    </dgm:pt>
    <dgm:pt modelId="{CD112CCE-6E7E-408D-A5CA-422C856AF045}">
      <dgm:prSet phldrT="[Text]"/>
      <dgm:spPr/>
      <dgm:t>
        <a:bodyPr/>
        <a:lstStyle/>
        <a:p>
          <a:r>
            <a:rPr lang="en-GB" dirty="0" smtClean="0"/>
            <a:t>Ecological</a:t>
          </a:r>
          <a:endParaRPr lang="en-GB" dirty="0"/>
        </a:p>
      </dgm:t>
    </dgm:pt>
    <dgm:pt modelId="{EAA0C820-6AD6-42B2-BEDF-011C3F77DCBC}" type="parTrans" cxnId="{8305AB05-EEDF-4D19-B124-17CDBF19D746}">
      <dgm:prSet/>
      <dgm:spPr/>
      <dgm:t>
        <a:bodyPr/>
        <a:lstStyle/>
        <a:p>
          <a:endParaRPr lang="en-GB"/>
        </a:p>
      </dgm:t>
    </dgm:pt>
    <dgm:pt modelId="{A252414D-B683-48DB-B3CB-C9E40BA660C5}" type="sibTrans" cxnId="{8305AB05-EEDF-4D19-B124-17CDBF19D746}">
      <dgm:prSet/>
      <dgm:spPr/>
      <dgm:t>
        <a:bodyPr/>
        <a:lstStyle/>
        <a:p>
          <a:endParaRPr lang="en-GB"/>
        </a:p>
      </dgm:t>
    </dgm:pt>
    <dgm:pt modelId="{C4455918-FD3D-40E5-902B-6FD5DFAB8D11}">
      <dgm:prSet phldrT="[Text]" custT="1"/>
      <dgm:spPr/>
      <dgm:t>
        <a:bodyPr/>
        <a:lstStyle/>
        <a:p>
          <a:r>
            <a:rPr lang="en-GB" sz="2400" dirty="0" smtClean="0"/>
            <a:t>Ethical</a:t>
          </a:r>
          <a:endParaRPr lang="en-GB" sz="2400" dirty="0"/>
        </a:p>
      </dgm:t>
    </dgm:pt>
    <dgm:pt modelId="{F36A1E06-27BF-47A3-B27E-28C660808E81}" type="sibTrans" cxnId="{97A497EF-470E-4CC1-9A0E-F4F14260CAF1}">
      <dgm:prSet/>
      <dgm:spPr/>
      <dgm:t>
        <a:bodyPr/>
        <a:lstStyle/>
        <a:p>
          <a:endParaRPr lang="en-GB"/>
        </a:p>
      </dgm:t>
    </dgm:pt>
    <dgm:pt modelId="{DC24EA00-5D79-4F08-A8D5-F9B02CCB04D5}" type="parTrans" cxnId="{97A497EF-470E-4CC1-9A0E-F4F14260CAF1}">
      <dgm:prSet/>
      <dgm:spPr/>
      <dgm:t>
        <a:bodyPr/>
        <a:lstStyle/>
        <a:p>
          <a:endParaRPr lang="en-GB"/>
        </a:p>
      </dgm:t>
    </dgm:pt>
    <dgm:pt modelId="{D1488466-701A-457C-97C8-8687B89496FD}" type="pres">
      <dgm:prSet presAssocID="{F6D8F65F-2D16-4785-BDD5-1B385EB6A970}" presName="linear" presStyleCnt="0">
        <dgm:presLayoutVars>
          <dgm:dir/>
          <dgm:resizeHandles val="exact"/>
        </dgm:presLayoutVars>
      </dgm:prSet>
      <dgm:spPr/>
      <dgm:t>
        <a:bodyPr/>
        <a:lstStyle/>
        <a:p>
          <a:endParaRPr lang="en-GB"/>
        </a:p>
      </dgm:t>
    </dgm:pt>
    <dgm:pt modelId="{0CCE834A-6291-46F6-8843-EAF0D2276F28}" type="pres">
      <dgm:prSet presAssocID="{06BAB628-ADF4-4C87-8910-D13709FE3F5C}" presName="comp" presStyleCnt="0"/>
      <dgm:spPr/>
    </dgm:pt>
    <dgm:pt modelId="{935BCDC0-2221-40FF-B4F8-706AE6A50C23}" type="pres">
      <dgm:prSet presAssocID="{06BAB628-ADF4-4C87-8910-D13709FE3F5C}" presName="box" presStyleLbl="node1" presStyleIdx="0" presStyleCnt="3"/>
      <dgm:spPr/>
      <dgm:t>
        <a:bodyPr/>
        <a:lstStyle/>
        <a:p>
          <a:endParaRPr lang="en-GB"/>
        </a:p>
      </dgm:t>
    </dgm:pt>
    <dgm:pt modelId="{90824577-195B-4C60-8EBD-FE0B9516479D}" type="pres">
      <dgm:prSet presAssocID="{06BAB628-ADF4-4C87-8910-D13709FE3F5C}" presName="img" presStyleLbl="fgImgPlace1" presStyleIdx="0" presStyleCnt="3"/>
      <dgm:spPr>
        <a:blipFill rotWithShape="0">
          <a:blip xmlns:r="http://schemas.openxmlformats.org/officeDocument/2006/relationships" r:embed="rId1"/>
          <a:stretch>
            <a:fillRect/>
          </a:stretch>
        </a:blipFill>
      </dgm:spPr>
    </dgm:pt>
    <dgm:pt modelId="{946BF1CA-B886-40A1-B8B6-DAF8D2FED18B}" type="pres">
      <dgm:prSet presAssocID="{06BAB628-ADF4-4C87-8910-D13709FE3F5C}" presName="text" presStyleLbl="node1" presStyleIdx="0" presStyleCnt="3">
        <dgm:presLayoutVars>
          <dgm:bulletEnabled val="1"/>
        </dgm:presLayoutVars>
      </dgm:prSet>
      <dgm:spPr/>
      <dgm:t>
        <a:bodyPr/>
        <a:lstStyle/>
        <a:p>
          <a:endParaRPr lang="en-GB"/>
        </a:p>
      </dgm:t>
    </dgm:pt>
    <dgm:pt modelId="{71504B3F-79BD-4C0A-9572-FC4D7B3A6D48}" type="pres">
      <dgm:prSet presAssocID="{7E374089-58B8-4F68-96E4-74ED170FE74B}" presName="spacer" presStyleCnt="0"/>
      <dgm:spPr/>
    </dgm:pt>
    <dgm:pt modelId="{304424BD-DEAA-4D4E-9B5D-A63C9186BB07}" type="pres">
      <dgm:prSet presAssocID="{9EDF881A-7944-48A0-9B06-7E0ACA3CB2C6}" presName="comp" presStyleCnt="0"/>
      <dgm:spPr/>
    </dgm:pt>
    <dgm:pt modelId="{BA286E29-507A-4D01-BF9E-8EC243E53A0C}" type="pres">
      <dgm:prSet presAssocID="{9EDF881A-7944-48A0-9B06-7E0ACA3CB2C6}" presName="box" presStyleLbl="node1" presStyleIdx="1" presStyleCnt="3"/>
      <dgm:spPr/>
      <dgm:t>
        <a:bodyPr/>
        <a:lstStyle/>
        <a:p>
          <a:endParaRPr lang="en-GB"/>
        </a:p>
      </dgm:t>
    </dgm:pt>
    <dgm:pt modelId="{8EE15E2F-31C8-4B1E-8914-04D3EC5F636F}" type="pres">
      <dgm:prSet presAssocID="{9EDF881A-7944-48A0-9B06-7E0ACA3CB2C6}" presName="img" presStyleLbl="fgImgPlace1" presStyleIdx="1" presStyleCnt="3"/>
      <dgm:spPr>
        <a:blipFill rotWithShape="0">
          <a:blip xmlns:r="http://schemas.openxmlformats.org/officeDocument/2006/relationships" r:embed="rId2"/>
          <a:stretch>
            <a:fillRect/>
          </a:stretch>
        </a:blipFill>
      </dgm:spPr>
    </dgm:pt>
    <dgm:pt modelId="{356A8A9F-9CD9-4258-983F-0D3A981AFDE1}" type="pres">
      <dgm:prSet presAssocID="{9EDF881A-7944-48A0-9B06-7E0ACA3CB2C6}" presName="text" presStyleLbl="node1" presStyleIdx="1" presStyleCnt="3">
        <dgm:presLayoutVars>
          <dgm:bulletEnabled val="1"/>
        </dgm:presLayoutVars>
      </dgm:prSet>
      <dgm:spPr/>
      <dgm:t>
        <a:bodyPr/>
        <a:lstStyle/>
        <a:p>
          <a:endParaRPr lang="en-GB"/>
        </a:p>
      </dgm:t>
    </dgm:pt>
    <dgm:pt modelId="{D8C6E11D-3853-4B26-8C97-6CE58D53C4ED}" type="pres">
      <dgm:prSet presAssocID="{CDDA4B41-81E3-44E1-BC40-0B083BCAF8D4}" presName="spacer" presStyleCnt="0"/>
      <dgm:spPr/>
    </dgm:pt>
    <dgm:pt modelId="{FF9ABBC8-D81F-4206-BE9F-F1942B42F2B7}" type="pres">
      <dgm:prSet presAssocID="{366FB1E7-79C9-4662-97BD-C392CA4E2AA4}" presName="comp" presStyleCnt="0"/>
      <dgm:spPr/>
    </dgm:pt>
    <dgm:pt modelId="{65A94DFC-AA13-4BFA-96D4-D33BC9B33CA9}" type="pres">
      <dgm:prSet presAssocID="{366FB1E7-79C9-4662-97BD-C392CA4E2AA4}" presName="box" presStyleLbl="node1" presStyleIdx="2" presStyleCnt="3"/>
      <dgm:spPr/>
      <dgm:t>
        <a:bodyPr/>
        <a:lstStyle/>
        <a:p>
          <a:endParaRPr lang="en-GB"/>
        </a:p>
      </dgm:t>
    </dgm:pt>
    <dgm:pt modelId="{52102A0E-9EE3-4412-A96B-7DD8A0DDDF4E}" type="pres">
      <dgm:prSet presAssocID="{366FB1E7-79C9-4662-97BD-C392CA4E2AA4}" presName="img" presStyleLbl="fgImgPlace1" presStyleIdx="2" presStyleCnt="3"/>
      <dgm:spPr>
        <a:blipFill rotWithShape="0">
          <a:blip xmlns:r="http://schemas.openxmlformats.org/officeDocument/2006/relationships" r:embed="rId3"/>
          <a:stretch>
            <a:fillRect/>
          </a:stretch>
        </a:blipFill>
      </dgm:spPr>
    </dgm:pt>
    <dgm:pt modelId="{B8329E86-04B1-49B0-A2A4-9345E8C8B560}" type="pres">
      <dgm:prSet presAssocID="{366FB1E7-79C9-4662-97BD-C392CA4E2AA4}" presName="text" presStyleLbl="node1" presStyleIdx="2" presStyleCnt="3">
        <dgm:presLayoutVars>
          <dgm:bulletEnabled val="1"/>
        </dgm:presLayoutVars>
      </dgm:prSet>
      <dgm:spPr/>
      <dgm:t>
        <a:bodyPr/>
        <a:lstStyle/>
        <a:p>
          <a:endParaRPr lang="en-GB"/>
        </a:p>
      </dgm:t>
    </dgm:pt>
  </dgm:ptLst>
  <dgm:cxnLst>
    <dgm:cxn modelId="{5DD57A7E-7B54-4911-B6FC-B8D5C8C05EEB}" type="presOf" srcId="{87CEB911-D17D-4EF2-AD70-D3A18E6426D2}" destId="{356A8A9F-9CD9-4258-983F-0D3A981AFDE1}" srcOrd="1" destOrd="1" presId="urn:microsoft.com/office/officeart/2005/8/layout/vList4#1"/>
    <dgm:cxn modelId="{012BC057-CAE6-46F5-87B9-DA1C83233146}" type="presOf" srcId="{C4455918-FD3D-40E5-902B-6FD5DFAB8D11}" destId="{946BF1CA-B886-40A1-B8B6-DAF8D2FED18B}" srcOrd="1" destOrd="2" presId="urn:microsoft.com/office/officeart/2005/8/layout/vList4#1"/>
    <dgm:cxn modelId="{FDA80286-06F5-41CB-9A77-6736031A55A8}" type="presOf" srcId="{C4455918-FD3D-40E5-902B-6FD5DFAB8D11}" destId="{935BCDC0-2221-40FF-B4F8-706AE6A50C23}" srcOrd="0" destOrd="2" presId="urn:microsoft.com/office/officeart/2005/8/layout/vList4#1"/>
    <dgm:cxn modelId="{F613FD54-9A4E-4F32-BAAB-879EF4517BC6}" type="presOf" srcId="{9EDF881A-7944-48A0-9B06-7E0ACA3CB2C6}" destId="{356A8A9F-9CD9-4258-983F-0D3A981AFDE1}" srcOrd="1" destOrd="0" presId="urn:microsoft.com/office/officeart/2005/8/layout/vList4#1"/>
    <dgm:cxn modelId="{84E7EB54-0AD3-4ED5-B422-8FD791462B00}" type="presOf" srcId="{37996EAD-BC61-4763-9B35-4F1891CB988A}" destId="{946BF1CA-B886-40A1-B8B6-DAF8D2FED18B}" srcOrd="1" destOrd="1" presId="urn:microsoft.com/office/officeart/2005/8/layout/vList4#1"/>
    <dgm:cxn modelId="{F1BC85B0-A4BA-4F89-B146-F0254B16D46C}" type="presOf" srcId="{37996EAD-BC61-4763-9B35-4F1891CB988A}" destId="{935BCDC0-2221-40FF-B4F8-706AE6A50C23}" srcOrd="0" destOrd="1" presId="urn:microsoft.com/office/officeart/2005/8/layout/vList4#1"/>
    <dgm:cxn modelId="{F3EF4B39-D103-40F1-99AF-A5B5F9CEB4F6}" type="presOf" srcId="{F6D8F65F-2D16-4785-BDD5-1B385EB6A970}" destId="{D1488466-701A-457C-97C8-8687B89496FD}" srcOrd="0" destOrd="0" presId="urn:microsoft.com/office/officeart/2005/8/layout/vList4#1"/>
    <dgm:cxn modelId="{F69CCE21-3E9B-4BE6-B40B-D795DDCC6161}" srcId="{366FB1E7-79C9-4662-97BD-C392CA4E2AA4}" destId="{4BC35BFF-8428-4F4C-AD37-114E415794F9}" srcOrd="0" destOrd="0" parTransId="{9498F55F-F269-4219-A5D4-98D743F17D65}" sibTransId="{EC36FF64-7AAA-4E35-A1C0-0EA22BEB51FA}"/>
    <dgm:cxn modelId="{50DAF11D-BEDA-4497-AFCB-9C707D283470}" type="presOf" srcId="{95241357-08E5-4A67-9103-D7D281A76E84}" destId="{356A8A9F-9CD9-4258-983F-0D3A981AFDE1}" srcOrd="1" destOrd="2" presId="urn:microsoft.com/office/officeart/2005/8/layout/vList4#1"/>
    <dgm:cxn modelId="{34EFEB12-9592-4BDB-9DE3-F4BCE69CDF60}" type="presOf" srcId="{06BAB628-ADF4-4C87-8910-D13709FE3F5C}" destId="{946BF1CA-B886-40A1-B8B6-DAF8D2FED18B}" srcOrd="1" destOrd="0" presId="urn:microsoft.com/office/officeart/2005/8/layout/vList4#1"/>
    <dgm:cxn modelId="{FEB0DF03-72CF-46F4-8509-11F6165F1A34}" srcId="{06BAB628-ADF4-4C87-8910-D13709FE3F5C}" destId="{37996EAD-BC61-4763-9B35-4F1891CB988A}" srcOrd="0" destOrd="0" parTransId="{B3686FB8-FE99-483B-987E-FCA0754E7AE9}" sibTransId="{95942BF8-C9B4-43B1-9A47-61D83EA7D91E}"/>
    <dgm:cxn modelId="{FAFFA86B-18EB-49E9-BFA7-E86A8CE6C38D}" type="presOf" srcId="{366FB1E7-79C9-4662-97BD-C392CA4E2AA4}" destId="{65A94DFC-AA13-4BFA-96D4-D33BC9B33CA9}" srcOrd="0" destOrd="0" presId="urn:microsoft.com/office/officeart/2005/8/layout/vList4#1"/>
    <dgm:cxn modelId="{97A497EF-470E-4CC1-9A0E-F4F14260CAF1}" srcId="{06BAB628-ADF4-4C87-8910-D13709FE3F5C}" destId="{C4455918-FD3D-40E5-902B-6FD5DFAB8D11}" srcOrd="1" destOrd="0" parTransId="{DC24EA00-5D79-4F08-A8D5-F9B02CCB04D5}" sibTransId="{F36A1E06-27BF-47A3-B27E-28C660808E81}"/>
    <dgm:cxn modelId="{413D1D13-BCB7-4A04-9D51-00F02B06CDF2}" type="presOf" srcId="{9EDF881A-7944-48A0-9B06-7E0ACA3CB2C6}" destId="{BA286E29-507A-4D01-BF9E-8EC243E53A0C}" srcOrd="0" destOrd="0" presId="urn:microsoft.com/office/officeart/2005/8/layout/vList4#1"/>
    <dgm:cxn modelId="{E1F7282B-2D63-43DD-AEFC-194C1BF979DE}" type="presOf" srcId="{366FB1E7-79C9-4662-97BD-C392CA4E2AA4}" destId="{B8329E86-04B1-49B0-A2A4-9345E8C8B560}" srcOrd="1" destOrd="0" presId="urn:microsoft.com/office/officeart/2005/8/layout/vList4#1"/>
    <dgm:cxn modelId="{A9DD2A59-80C4-4410-9F2B-0706EB608D19}" type="presOf" srcId="{4BC35BFF-8428-4F4C-AD37-114E415794F9}" destId="{65A94DFC-AA13-4BFA-96D4-D33BC9B33CA9}" srcOrd="0" destOrd="1" presId="urn:microsoft.com/office/officeart/2005/8/layout/vList4#1"/>
    <dgm:cxn modelId="{FA3AC2C7-92C4-4F32-A530-5CAF3707AD3C}" type="presOf" srcId="{CD112CCE-6E7E-408D-A5CA-422C856AF045}" destId="{B8329E86-04B1-49B0-A2A4-9345E8C8B560}" srcOrd="1" destOrd="2" presId="urn:microsoft.com/office/officeart/2005/8/layout/vList4#1"/>
    <dgm:cxn modelId="{5EE02E75-BBF8-4C5B-B3B3-13E5612A7B82}" type="presOf" srcId="{06BAB628-ADF4-4C87-8910-D13709FE3F5C}" destId="{935BCDC0-2221-40FF-B4F8-706AE6A50C23}" srcOrd="0" destOrd="0" presId="urn:microsoft.com/office/officeart/2005/8/layout/vList4#1"/>
    <dgm:cxn modelId="{88B3D3F9-5808-4B24-A24A-54AD45893BC4}" type="presOf" srcId="{4BC35BFF-8428-4F4C-AD37-114E415794F9}" destId="{B8329E86-04B1-49B0-A2A4-9345E8C8B560}" srcOrd="1" destOrd="1" presId="urn:microsoft.com/office/officeart/2005/8/layout/vList4#1"/>
    <dgm:cxn modelId="{C7ED3633-CF2D-410F-85C4-87D02124D802}" srcId="{F6D8F65F-2D16-4785-BDD5-1B385EB6A970}" destId="{366FB1E7-79C9-4662-97BD-C392CA4E2AA4}" srcOrd="2" destOrd="0" parTransId="{7D2A325A-D2BA-40D3-8AA5-D2CC5A769AC6}" sibTransId="{E50F865F-7DAA-4D9F-8AD4-E5C8F8A9C9E2}"/>
    <dgm:cxn modelId="{D64E6E95-66E4-4A1E-A4C1-FFF3534A1F14}" type="presOf" srcId="{CD112CCE-6E7E-408D-A5CA-422C856AF045}" destId="{65A94DFC-AA13-4BFA-96D4-D33BC9B33CA9}" srcOrd="0" destOrd="2" presId="urn:microsoft.com/office/officeart/2005/8/layout/vList4#1"/>
    <dgm:cxn modelId="{8B1B31C9-4D8C-4695-8FE0-DDECC4F4E76F}" type="presOf" srcId="{87CEB911-D17D-4EF2-AD70-D3A18E6426D2}" destId="{BA286E29-507A-4D01-BF9E-8EC243E53A0C}" srcOrd="0" destOrd="1" presId="urn:microsoft.com/office/officeart/2005/8/layout/vList4#1"/>
    <dgm:cxn modelId="{8305AB05-EEDF-4D19-B124-17CDBF19D746}" srcId="{366FB1E7-79C9-4662-97BD-C392CA4E2AA4}" destId="{CD112CCE-6E7E-408D-A5CA-422C856AF045}" srcOrd="1" destOrd="0" parTransId="{EAA0C820-6AD6-42B2-BEDF-011C3F77DCBC}" sibTransId="{A252414D-B683-48DB-B3CB-C9E40BA660C5}"/>
    <dgm:cxn modelId="{6FD38F4D-D4F3-4935-A08C-1353C8094902}" type="presOf" srcId="{95241357-08E5-4A67-9103-D7D281A76E84}" destId="{BA286E29-507A-4D01-BF9E-8EC243E53A0C}" srcOrd="0" destOrd="2" presId="urn:microsoft.com/office/officeart/2005/8/layout/vList4#1"/>
    <dgm:cxn modelId="{11860B2B-4F60-414C-B930-FDAFB49F9404}" srcId="{9EDF881A-7944-48A0-9B06-7E0ACA3CB2C6}" destId="{95241357-08E5-4A67-9103-D7D281A76E84}" srcOrd="1" destOrd="0" parTransId="{2B2AAD55-B203-40F9-B057-028E4D99C168}" sibTransId="{2FD11A72-F3FA-4D8F-9EE5-B044B5F5933F}"/>
    <dgm:cxn modelId="{AC32CA22-5351-4D43-9283-199D8FF78C71}" srcId="{F6D8F65F-2D16-4785-BDD5-1B385EB6A970}" destId="{9EDF881A-7944-48A0-9B06-7E0ACA3CB2C6}" srcOrd="1" destOrd="0" parTransId="{4409874E-9D2A-435B-BADE-A4F39B85402E}" sibTransId="{CDDA4B41-81E3-44E1-BC40-0B083BCAF8D4}"/>
    <dgm:cxn modelId="{9827A56F-1061-49A3-B261-5F5E2FCCEB5A}" srcId="{9EDF881A-7944-48A0-9B06-7E0ACA3CB2C6}" destId="{87CEB911-D17D-4EF2-AD70-D3A18E6426D2}" srcOrd="0" destOrd="0" parTransId="{3F8F1F74-FF77-4E26-9F6B-AE24A6EB869D}" sibTransId="{13B1F889-8B93-42D6-B1D5-F9DC04C21789}"/>
    <dgm:cxn modelId="{D0ED6A92-6498-4F8C-9572-B3960CCBFF5C}" srcId="{F6D8F65F-2D16-4785-BDD5-1B385EB6A970}" destId="{06BAB628-ADF4-4C87-8910-D13709FE3F5C}" srcOrd="0" destOrd="0" parTransId="{0315C09B-11E3-490F-8866-3C859DB05055}" sibTransId="{7E374089-58B8-4F68-96E4-74ED170FE74B}"/>
    <dgm:cxn modelId="{742AEFA9-12A6-42E6-9D79-A1ADBCB8BBBF}" type="presParOf" srcId="{D1488466-701A-457C-97C8-8687B89496FD}" destId="{0CCE834A-6291-46F6-8843-EAF0D2276F28}" srcOrd="0" destOrd="0" presId="urn:microsoft.com/office/officeart/2005/8/layout/vList4#1"/>
    <dgm:cxn modelId="{FA714BF3-C625-4D69-A064-556AEE1E1636}" type="presParOf" srcId="{0CCE834A-6291-46F6-8843-EAF0D2276F28}" destId="{935BCDC0-2221-40FF-B4F8-706AE6A50C23}" srcOrd="0" destOrd="0" presId="urn:microsoft.com/office/officeart/2005/8/layout/vList4#1"/>
    <dgm:cxn modelId="{A3D5122A-5F98-44ED-9344-A11D6602D4D1}" type="presParOf" srcId="{0CCE834A-6291-46F6-8843-EAF0D2276F28}" destId="{90824577-195B-4C60-8EBD-FE0B9516479D}" srcOrd="1" destOrd="0" presId="urn:microsoft.com/office/officeart/2005/8/layout/vList4#1"/>
    <dgm:cxn modelId="{77890526-91BC-48F2-9F03-4C7618D886AB}" type="presParOf" srcId="{0CCE834A-6291-46F6-8843-EAF0D2276F28}" destId="{946BF1CA-B886-40A1-B8B6-DAF8D2FED18B}" srcOrd="2" destOrd="0" presId="urn:microsoft.com/office/officeart/2005/8/layout/vList4#1"/>
    <dgm:cxn modelId="{C41DEF22-8EE7-47D8-9A86-161078009B4A}" type="presParOf" srcId="{D1488466-701A-457C-97C8-8687B89496FD}" destId="{71504B3F-79BD-4C0A-9572-FC4D7B3A6D48}" srcOrd="1" destOrd="0" presId="urn:microsoft.com/office/officeart/2005/8/layout/vList4#1"/>
    <dgm:cxn modelId="{BA201DF1-CD4E-41A5-8D50-4F4C3586360E}" type="presParOf" srcId="{D1488466-701A-457C-97C8-8687B89496FD}" destId="{304424BD-DEAA-4D4E-9B5D-A63C9186BB07}" srcOrd="2" destOrd="0" presId="urn:microsoft.com/office/officeart/2005/8/layout/vList4#1"/>
    <dgm:cxn modelId="{D18C98AF-110F-49EE-B56D-0B6931B2E65F}" type="presParOf" srcId="{304424BD-DEAA-4D4E-9B5D-A63C9186BB07}" destId="{BA286E29-507A-4D01-BF9E-8EC243E53A0C}" srcOrd="0" destOrd="0" presId="urn:microsoft.com/office/officeart/2005/8/layout/vList4#1"/>
    <dgm:cxn modelId="{C1E3EE0D-6CE5-43A2-88B4-E9C56718433F}" type="presParOf" srcId="{304424BD-DEAA-4D4E-9B5D-A63C9186BB07}" destId="{8EE15E2F-31C8-4B1E-8914-04D3EC5F636F}" srcOrd="1" destOrd="0" presId="urn:microsoft.com/office/officeart/2005/8/layout/vList4#1"/>
    <dgm:cxn modelId="{6755D9A2-1955-4BDC-8F45-0EC6F3B4B2E0}" type="presParOf" srcId="{304424BD-DEAA-4D4E-9B5D-A63C9186BB07}" destId="{356A8A9F-9CD9-4258-983F-0D3A981AFDE1}" srcOrd="2" destOrd="0" presId="urn:microsoft.com/office/officeart/2005/8/layout/vList4#1"/>
    <dgm:cxn modelId="{54D1AA91-3721-41AB-8EC1-9EE2D1CF824A}" type="presParOf" srcId="{D1488466-701A-457C-97C8-8687B89496FD}" destId="{D8C6E11D-3853-4B26-8C97-6CE58D53C4ED}" srcOrd="3" destOrd="0" presId="urn:microsoft.com/office/officeart/2005/8/layout/vList4#1"/>
    <dgm:cxn modelId="{D0AB40F2-5997-4A9B-B60A-EFB2B8918280}" type="presParOf" srcId="{D1488466-701A-457C-97C8-8687B89496FD}" destId="{FF9ABBC8-D81F-4206-BE9F-F1942B42F2B7}" srcOrd="4" destOrd="0" presId="urn:microsoft.com/office/officeart/2005/8/layout/vList4#1"/>
    <dgm:cxn modelId="{00E08D67-02A0-4308-9C8C-EBA484C5B34F}" type="presParOf" srcId="{FF9ABBC8-D81F-4206-BE9F-F1942B42F2B7}" destId="{65A94DFC-AA13-4BFA-96D4-D33BC9B33CA9}" srcOrd="0" destOrd="0" presId="urn:microsoft.com/office/officeart/2005/8/layout/vList4#1"/>
    <dgm:cxn modelId="{10B814B2-7F9C-4DD0-993C-E9080A75C2D6}" type="presParOf" srcId="{FF9ABBC8-D81F-4206-BE9F-F1942B42F2B7}" destId="{52102A0E-9EE3-4412-A96B-7DD8A0DDDF4E}" srcOrd="1" destOrd="0" presId="urn:microsoft.com/office/officeart/2005/8/layout/vList4#1"/>
    <dgm:cxn modelId="{01D9BDB4-2E2E-48C3-9FF7-0B62909267C8}" type="presParOf" srcId="{FF9ABBC8-D81F-4206-BE9F-F1942B42F2B7}" destId="{B8329E86-04B1-49B0-A2A4-9345E8C8B560}"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D6746F-CEBB-4F0F-9CA3-BFBB2B3AFE9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D62B5077-B893-4F4B-96BF-46484D4570C5}">
      <dgm:prSet/>
      <dgm:spPr/>
      <dgm:t>
        <a:bodyPr/>
        <a:lstStyle/>
        <a:p>
          <a:pPr rtl="0"/>
          <a:r>
            <a:rPr lang="en-GB" dirty="0" smtClean="0"/>
            <a:t>Wildlife and beautiful landscapes can be important sources of jobs and income. This can happen in a variety of ways - people may simply visit an area and spend money in local shops or on accommodation or they may spend large amounts on specialist wildlife watching or outdoor activity holidays. Some species have been used as the focus for new tourist activities, for example the Red Kite, which is a scarce bird of prey in the UK, has been used as part of a campaign to encourage more tourists to visit mid-Wales. </a:t>
          </a:r>
          <a:endParaRPr lang="en-GB" dirty="0"/>
        </a:p>
      </dgm:t>
    </dgm:pt>
    <dgm:pt modelId="{9BCFB002-FC0E-4BD4-8918-EFE4BF03242C}" type="parTrans" cxnId="{726E14E9-0F17-45E0-8B60-91F84447F7FB}">
      <dgm:prSet/>
      <dgm:spPr/>
      <dgm:t>
        <a:bodyPr/>
        <a:lstStyle/>
        <a:p>
          <a:endParaRPr lang="en-GB"/>
        </a:p>
      </dgm:t>
    </dgm:pt>
    <dgm:pt modelId="{CD406090-D4C5-46F2-91CD-EE9D6696EA85}" type="sibTrans" cxnId="{726E14E9-0F17-45E0-8B60-91F84447F7FB}">
      <dgm:prSet/>
      <dgm:spPr/>
      <dgm:t>
        <a:bodyPr/>
        <a:lstStyle/>
        <a:p>
          <a:endParaRPr lang="en-GB"/>
        </a:p>
      </dgm:t>
    </dgm:pt>
    <dgm:pt modelId="{585CCF7C-73C3-45E1-BB7D-856E0CDC9137}" type="pres">
      <dgm:prSet presAssocID="{3AD6746F-CEBB-4F0F-9CA3-BFBB2B3AFE99}" presName="linear" presStyleCnt="0">
        <dgm:presLayoutVars>
          <dgm:animLvl val="lvl"/>
          <dgm:resizeHandles val="exact"/>
        </dgm:presLayoutVars>
      </dgm:prSet>
      <dgm:spPr/>
      <dgm:t>
        <a:bodyPr/>
        <a:lstStyle/>
        <a:p>
          <a:endParaRPr lang="en-GB"/>
        </a:p>
      </dgm:t>
    </dgm:pt>
    <dgm:pt modelId="{27B58BEA-EB26-4A0D-A120-F882AECBD796}" type="pres">
      <dgm:prSet presAssocID="{D62B5077-B893-4F4B-96BF-46484D4570C5}" presName="parentText" presStyleLbl="node1" presStyleIdx="0" presStyleCnt="1">
        <dgm:presLayoutVars>
          <dgm:chMax val="0"/>
          <dgm:bulletEnabled val="1"/>
        </dgm:presLayoutVars>
      </dgm:prSet>
      <dgm:spPr/>
      <dgm:t>
        <a:bodyPr/>
        <a:lstStyle/>
        <a:p>
          <a:endParaRPr lang="en-GB"/>
        </a:p>
      </dgm:t>
    </dgm:pt>
  </dgm:ptLst>
  <dgm:cxnLst>
    <dgm:cxn modelId="{726E14E9-0F17-45E0-8B60-91F84447F7FB}" srcId="{3AD6746F-CEBB-4F0F-9CA3-BFBB2B3AFE99}" destId="{D62B5077-B893-4F4B-96BF-46484D4570C5}" srcOrd="0" destOrd="0" parTransId="{9BCFB002-FC0E-4BD4-8918-EFE4BF03242C}" sibTransId="{CD406090-D4C5-46F2-91CD-EE9D6696EA85}"/>
    <dgm:cxn modelId="{429D44CD-22B1-4F3C-8299-CE5086105DF5}" type="presOf" srcId="{D62B5077-B893-4F4B-96BF-46484D4570C5}" destId="{27B58BEA-EB26-4A0D-A120-F882AECBD796}" srcOrd="0" destOrd="0" presId="urn:microsoft.com/office/officeart/2005/8/layout/vList2"/>
    <dgm:cxn modelId="{363B8083-5AF4-4942-BCB3-59BD98053520}" type="presOf" srcId="{3AD6746F-CEBB-4F0F-9CA3-BFBB2B3AFE99}" destId="{585CCF7C-73C3-45E1-BB7D-856E0CDC9137}" srcOrd="0" destOrd="0" presId="urn:microsoft.com/office/officeart/2005/8/layout/vList2"/>
    <dgm:cxn modelId="{ECBBD27E-60C8-4922-AEF7-7DA313EEB055}" type="presParOf" srcId="{585CCF7C-73C3-45E1-BB7D-856E0CDC9137}" destId="{27B58BEA-EB26-4A0D-A120-F882AECBD79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D70F2C-9A63-40C7-A473-2D276C2CB766}" type="doc">
      <dgm:prSet loTypeId="urn:microsoft.com/office/officeart/2005/8/layout/vList3#2" loCatId="list" qsTypeId="urn:microsoft.com/office/officeart/2005/8/quickstyle/simple1" qsCatId="simple" csTypeId="urn:microsoft.com/office/officeart/2005/8/colors/accent1_2" csCatId="accent1" phldr="1"/>
      <dgm:spPr/>
      <dgm:t>
        <a:bodyPr/>
        <a:lstStyle/>
        <a:p>
          <a:endParaRPr lang="en-GB"/>
        </a:p>
      </dgm:t>
    </dgm:pt>
    <dgm:pt modelId="{C7A81D9E-266A-4533-ADB7-9D9EF3DE514E}">
      <dgm:prSet/>
      <dgm:spPr/>
      <dgm:t>
        <a:bodyPr/>
        <a:lstStyle/>
        <a:p>
          <a:pPr rtl="0"/>
          <a:r>
            <a:rPr lang="en-GB" dirty="0" smtClean="0"/>
            <a:t>Many people enjoy watching wildlife, walking, climbing and other outdoor activities in areas of unspoilt countryside. Wildlife and landscapes will need to be conserved so that people in the future will also be able to enjoy them.</a:t>
          </a:r>
          <a:endParaRPr lang="en-GB" dirty="0"/>
        </a:p>
      </dgm:t>
    </dgm:pt>
    <dgm:pt modelId="{B9553CE4-7044-4E0B-A2AE-DF2E619A136E}" type="parTrans" cxnId="{FEB29A61-D83C-4E84-BBA0-F8EA0514A2AE}">
      <dgm:prSet/>
      <dgm:spPr/>
      <dgm:t>
        <a:bodyPr/>
        <a:lstStyle/>
        <a:p>
          <a:endParaRPr lang="en-GB"/>
        </a:p>
      </dgm:t>
    </dgm:pt>
    <dgm:pt modelId="{DD9AF249-D420-4EA4-8DC7-D995D9830DAB}" type="sibTrans" cxnId="{FEB29A61-D83C-4E84-BBA0-F8EA0514A2AE}">
      <dgm:prSet/>
      <dgm:spPr/>
      <dgm:t>
        <a:bodyPr/>
        <a:lstStyle/>
        <a:p>
          <a:endParaRPr lang="en-GB"/>
        </a:p>
      </dgm:t>
    </dgm:pt>
    <dgm:pt modelId="{3CAA6DE9-B81D-4FB3-B54C-F0668C24AD1C}" type="pres">
      <dgm:prSet presAssocID="{33D70F2C-9A63-40C7-A473-2D276C2CB766}" presName="linearFlow" presStyleCnt="0">
        <dgm:presLayoutVars>
          <dgm:dir/>
          <dgm:resizeHandles val="exact"/>
        </dgm:presLayoutVars>
      </dgm:prSet>
      <dgm:spPr/>
      <dgm:t>
        <a:bodyPr/>
        <a:lstStyle/>
        <a:p>
          <a:endParaRPr lang="en-GB"/>
        </a:p>
      </dgm:t>
    </dgm:pt>
    <dgm:pt modelId="{3A3D92B1-4BC2-43A0-A410-145DF2BC3758}" type="pres">
      <dgm:prSet presAssocID="{C7A81D9E-266A-4533-ADB7-9D9EF3DE514E}" presName="composite" presStyleCnt="0"/>
      <dgm:spPr/>
    </dgm:pt>
    <dgm:pt modelId="{3A7DFDA1-787A-484C-951F-EF33DC0F19F7}" type="pres">
      <dgm:prSet presAssocID="{C7A81D9E-266A-4533-ADB7-9D9EF3DE514E}" presName="imgShp" presStyleLbl="fgImgPlace1" presStyleIdx="0" presStyleCnt="1"/>
      <dgm:spPr>
        <a:blipFill rotWithShape="0">
          <a:blip xmlns:r="http://schemas.openxmlformats.org/officeDocument/2006/relationships" r:embed="rId1"/>
          <a:stretch>
            <a:fillRect/>
          </a:stretch>
        </a:blipFill>
      </dgm:spPr>
    </dgm:pt>
    <dgm:pt modelId="{8FD8BC07-3D1C-4B13-818D-933836610A4F}" type="pres">
      <dgm:prSet presAssocID="{C7A81D9E-266A-4533-ADB7-9D9EF3DE514E}" presName="txShp" presStyleLbl="node1" presStyleIdx="0" presStyleCnt="1">
        <dgm:presLayoutVars>
          <dgm:bulletEnabled val="1"/>
        </dgm:presLayoutVars>
      </dgm:prSet>
      <dgm:spPr/>
      <dgm:t>
        <a:bodyPr/>
        <a:lstStyle/>
        <a:p>
          <a:endParaRPr lang="en-GB"/>
        </a:p>
      </dgm:t>
    </dgm:pt>
  </dgm:ptLst>
  <dgm:cxnLst>
    <dgm:cxn modelId="{FEB29A61-D83C-4E84-BBA0-F8EA0514A2AE}" srcId="{33D70F2C-9A63-40C7-A473-2D276C2CB766}" destId="{C7A81D9E-266A-4533-ADB7-9D9EF3DE514E}" srcOrd="0" destOrd="0" parTransId="{B9553CE4-7044-4E0B-A2AE-DF2E619A136E}" sibTransId="{DD9AF249-D420-4EA4-8DC7-D995D9830DAB}"/>
    <dgm:cxn modelId="{C20D58C4-215D-46A7-A601-DB4C044C3216}" type="presOf" srcId="{C7A81D9E-266A-4533-ADB7-9D9EF3DE514E}" destId="{8FD8BC07-3D1C-4B13-818D-933836610A4F}" srcOrd="0" destOrd="0" presId="urn:microsoft.com/office/officeart/2005/8/layout/vList3#2"/>
    <dgm:cxn modelId="{DCEEA9AE-9EFB-45C0-8160-F53B719284E2}" type="presOf" srcId="{33D70F2C-9A63-40C7-A473-2D276C2CB766}" destId="{3CAA6DE9-B81D-4FB3-B54C-F0668C24AD1C}" srcOrd="0" destOrd="0" presId="urn:microsoft.com/office/officeart/2005/8/layout/vList3#2"/>
    <dgm:cxn modelId="{E47A0634-35DC-4445-8816-5945C0D49826}" type="presParOf" srcId="{3CAA6DE9-B81D-4FB3-B54C-F0668C24AD1C}" destId="{3A3D92B1-4BC2-43A0-A410-145DF2BC3758}" srcOrd="0" destOrd="0" presId="urn:microsoft.com/office/officeart/2005/8/layout/vList3#2"/>
    <dgm:cxn modelId="{EF2EC05F-9D06-4E67-98D7-A598FC911B46}" type="presParOf" srcId="{3A3D92B1-4BC2-43A0-A410-145DF2BC3758}" destId="{3A7DFDA1-787A-484C-951F-EF33DC0F19F7}" srcOrd="0" destOrd="0" presId="urn:microsoft.com/office/officeart/2005/8/layout/vList3#2"/>
    <dgm:cxn modelId="{35DE2292-BA84-4ABA-AC84-DD25A5153C68}" type="presParOf" srcId="{3A3D92B1-4BC2-43A0-A410-145DF2BC3758}" destId="{8FD8BC07-3D1C-4B13-818D-933836610A4F}"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48A733-956F-4510-8653-A1A7DEE600DB}" type="doc">
      <dgm:prSet loTypeId="urn:microsoft.com/office/officeart/2005/8/layout/hList7#2" loCatId="list" qsTypeId="urn:microsoft.com/office/officeart/2005/8/quickstyle/simple1" qsCatId="simple" csTypeId="urn:microsoft.com/office/officeart/2005/8/colors/accent1_2" csCatId="accent1" phldr="1"/>
      <dgm:spPr/>
      <dgm:t>
        <a:bodyPr/>
        <a:lstStyle/>
        <a:p>
          <a:endParaRPr lang="en-GB"/>
        </a:p>
      </dgm:t>
    </dgm:pt>
    <dgm:pt modelId="{6C1C6C39-534D-430A-9C2D-045617ABAAFF}">
      <dgm:prSet/>
      <dgm:spPr/>
      <dgm:t>
        <a:bodyPr/>
        <a:lstStyle/>
        <a:p>
          <a:pPr rtl="0"/>
          <a:r>
            <a:rPr lang="en-GB" dirty="0" smtClean="0"/>
            <a:t>The whole range of different species on Earth is sometimes referred to as </a:t>
          </a:r>
          <a:r>
            <a:rPr lang="en-GB" u="sng" dirty="0" smtClean="0"/>
            <a:t>biodiversity</a:t>
          </a:r>
          <a:r>
            <a:rPr lang="en-GB" dirty="0" smtClean="0"/>
            <a:t> and people often talk about the need to conserve global biodiversity or the biodiversity of particular countries or areas. As well as the reasons which have already been mentioned there are also ecological arguments in favour of conserving biodiversity.</a:t>
          </a:r>
          <a:endParaRPr lang="en-GB" dirty="0"/>
        </a:p>
      </dgm:t>
    </dgm:pt>
    <dgm:pt modelId="{AE59B6BC-F48F-4A23-9CBE-69F2C6980AE9}" type="parTrans" cxnId="{66466AF6-C735-4625-8A5C-875A490B3A1E}">
      <dgm:prSet/>
      <dgm:spPr/>
      <dgm:t>
        <a:bodyPr/>
        <a:lstStyle/>
        <a:p>
          <a:endParaRPr lang="en-GB"/>
        </a:p>
      </dgm:t>
    </dgm:pt>
    <dgm:pt modelId="{C3386EE0-1A94-4F83-80D5-4EFABA0723AB}" type="sibTrans" cxnId="{66466AF6-C735-4625-8A5C-875A490B3A1E}">
      <dgm:prSet/>
      <dgm:spPr/>
      <dgm:t>
        <a:bodyPr/>
        <a:lstStyle/>
        <a:p>
          <a:endParaRPr lang="en-GB"/>
        </a:p>
      </dgm:t>
    </dgm:pt>
    <dgm:pt modelId="{B50F6119-7B9C-4DCD-8E4A-99E77A2BEF43}" type="pres">
      <dgm:prSet presAssocID="{BD48A733-956F-4510-8653-A1A7DEE600DB}" presName="Name0" presStyleCnt="0">
        <dgm:presLayoutVars>
          <dgm:dir/>
          <dgm:resizeHandles val="exact"/>
        </dgm:presLayoutVars>
      </dgm:prSet>
      <dgm:spPr/>
      <dgm:t>
        <a:bodyPr/>
        <a:lstStyle/>
        <a:p>
          <a:endParaRPr lang="en-GB"/>
        </a:p>
      </dgm:t>
    </dgm:pt>
    <dgm:pt modelId="{1AB15011-DA17-4C05-9585-58E32EFD0A83}" type="pres">
      <dgm:prSet presAssocID="{BD48A733-956F-4510-8653-A1A7DEE600DB}" presName="fgShape" presStyleLbl="fgShp" presStyleIdx="0" presStyleCnt="1"/>
      <dgm:spPr/>
    </dgm:pt>
    <dgm:pt modelId="{8E488952-D62A-4F9F-8597-50405401B6D1}" type="pres">
      <dgm:prSet presAssocID="{BD48A733-956F-4510-8653-A1A7DEE600DB}" presName="linComp" presStyleCnt="0"/>
      <dgm:spPr/>
    </dgm:pt>
    <dgm:pt modelId="{87B72379-BD6E-4463-B5E4-309B8432A1DE}" type="pres">
      <dgm:prSet presAssocID="{6C1C6C39-534D-430A-9C2D-045617ABAAFF}" presName="compNode" presStyleCnt="0"/>
      <dgm:spPr/>
    </dgm:pt>
    <dgm:pt modelId="{E9855990-6B99-4A80-B28E-6585C2078652}" type="pres">
      <dgm:prSet presAssocID="{6C1C6C39-534D-430A-9C2D-045617ABAAFF}" presName="bkgdShape" presStyleLbl="node1" presStyleIdx="0" presStyleCnt="1"/>
      <dgm:spPr/>
      <dgm:t>
        <a:bodyPr/>
        <a:lstStyle/>
        <a:p>
          <a:endParaRPr lang="en-GB"/>
        </a:p>
      </dgm:t>
    </dgm:pt>
    <dgm:pt modelId="{4CD194B2-B426-4010-BB5A-E7B76DDA961D}" type="pres">
      <dgm:prSet presAssocID="{6C1C6C39-534D-430A-9C2D-045617ABAAFF}" presName="nodeTx" presStyleLbl="node1" presStyleIdx="0" presStyleCnt="1">
        <dgm:presLayoutVars>
          <dgm:bulletEnabled val="1"/>
        </dgm:presLayoutVars>
      </dgm:prSet>
      <dgm:spPr/>
      <dgm:t>
        <a:bodyPr/>
        <a:lstStyle/>
        <a:p>
          <a:endParaRPr lang="en-GB"/>
        </a:p>
      </dgm:t>
    </dgm:pt>
    <dgm:pt modelId="{D00FDEC9-0994-483F-BBC8-30CD1649CEA6}" type="pres">
      <dgm:prSet presAssocID="{6C1C6C39-534D-430A-9C2D-045617ABAAFF}" presName="invisiNode" presStyleLbl="node1" presStyleIdx="0" presStyleCnt="1"/>
      <dgm:spPr/>
    </dgm:pt>
    <dgm:pt modelId="{ECF69FD8-78B2-4DD4-B785-7A589FA6DE53}" type="pres">
      <dgm:prSet presAssocID="{6C1C6C39-534D-430A-9C2D-045617ABAAFF}" presName="imagNode" presStyleLbl="fgImgPlace1" presStyleIdx="0" presStyleCnt="1"/>
      <dgm:spPr>
        <a:blipFill rotWithShape="0">
          <a:blip xmlns:r="http://schemas.openxmlformats.org/officeDocument/2006/relationships" r:embed="rId1"/>
          <a:stretch>
            <a:fillRect/>
          </a:stretch>
        </a:blipFill>
      </dgm:spPr>
    </dgm:pt>
  </dgm:ptLst>
  <dgm:cxnLst>
    <dgm:cxn modelId="{C4DEFCCF-9F46-43DB-BF9B-94D064C5615E}" type="presOf" srcId="{BD48A733-956F-4510-8653-A1A7DEE600DB}" destId="{B50F6119-7B9C-4DCD-8E4A-99E77A2BEF43}" srcOrd="0" destOrd="0" presId="urn:microsoft.com/office/officeart/2005/8/layout/hList7#2"/>
    <dgm:cxn modelId="{62D7FAA9-1412-4E64-A4DD-EED2AF08464A}" type="presOf" srcId="{6C1C6C39-534D-430A-9C2D-045617ABAAFF}" destId="{4CD194B2-B426-4010-BB5A-E7B76DDA961D}" srcOrd="1" destOrd="0" presId="urn:microsoft.com/office/officeart/2005/8/layout/hList7#2"/>
    <dgm:cxn modelId="{3026150C-3C7D-4B4F-BE9F-CFB91DA1FE30}" type="presOf" srcId="{6C1C6C39-534D-430A-9C2D-045617ABAAFF}" destId="{E9855990-6B99-4A80-B28E-6585C2078652}" srcOrd="0" destOrd="0" presId="urn:microsoft.com/office/officeart/2005/8/layout/hList7#2"/>
    <dgm:cxn modelId="{66466AF6-C735-4625-8A5C-875A490B3A1E}" srcId="{BD48A733-956F-4510-8653-A1A7DEE600DB}" destId="{6C1C6C39-534D-430A-9C2D-045617ABAAFF}" srcOrd="0" destOrd="0" parTransId="{AE59B6BC-F48F-4A23-9CBE-69F2C6980AE9}" sibTransId="{C3386EE0-1A94-4F83-80D5-4EFABA0723AB}"/>
    <dgm:cxn modelId="{4B68B49D-95FE-4614-9290-3020A8A81741}" type="presParOf" srcId="{B50F6119-7B9C-4DCD-8E4A-99E77A2BEF43}" destId="{1AB15011-DA17-4C05-9585-58E32EFD0A83}" srcOrd="0" destOrd="0" presId="urn:microsoft.com/office/officeart/2005/8/layout/hList7#2"/>
    <dgm:cxn modelId="{E615E922-D075-497A-93D2-FE9F091527C4}" type="presParOf" srcId="{B50F6119-7B9C-4DCD-8E4A-99E77A2BEF43}" destId="{8E488952-D62A-4F9F-8597-50405401B6D1}" srcOrd="1" destOrd="0" presId="urn:microsoft.com/office/officeart/2005/8/layout/hList7#2"/>
    <dgm:cxn modelId="{EBE501DC-1C5F-4A0F-9AD7-81858C368308}" type="presParOf" srcId="{8E488952-D62A-4F9F-8597-50405401B6D1}" destId="{87B72379-BD6E-4463-B5E4-309B8432A1DE}" srcOrd="0" destOrd="0" presId="urn:microsoft.com/office/officeart/2005/8/layout/hList7#2"/>
    <dgm:cxn modelId="{975D7B03-7CE2-42D8-93A1-30C45D97E01F}" type="presParOf" srcId="{87B72379-BD6E-4463-B5E4-309B8432A1DE}" destId="{E9855990-6B99-4A80-B28E-6585C2078652}" srcOrd="0" destOrd="0" presId="urn:microsoft.com/office/officeart/2005/8/layout/hList7#2"/>
    <dgm:cxn modelId="{0BC077A8-E038-4120-8BF6-7A4D1A43DE66}" type="presParOf" srcId="{87B72379-BD6E-4463-B5E4-309B8432A1DE}" destId="{4CD194B2-B426-4010-BB5A-E7B76DDA961D}" srcOrd="1" destOrd="0" presId="urn:microsoft.com/office/officeart/2005/8/layout/hList7#2"/>
    <dgm:cxn modelId="{BC5138FF-68B0-4855-AE3C-D75A002585A4}" type="presParOf" srcId="{87B72379-BD6E-4463-B5E4-309B8432A1DE}" destId="{D00FDEC9-0994-483F-BBC8-30CD1649CEA6}" srcOrd="2" destOrd="0" presId="urn:microsoft.com/office/officeart/2005/8/layout/hList7#2"/>
    <dgm:cxn modelId="{D4CFD8D8-598F-4795-BF76-002A71B88803}" type="presParOf" srcId="{87B72379-BD6E-4463-B5E4-309B8432A1DE}" destId="{ECF69FD8-78B2-4DD4-B785-7A589FA6DE53}" srcOrd="3" destOrd="0" presId="urn:microsoft.com/office/officeart/2005/8/layout/hList7#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068B231-0934-4FA7-A5E1-E66C2A6BBA21}"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GB"/>
        </a:p>
      </dgm:t>
    </dgm:pt>
    <dgm:pt modelId="{946F9D04-158A-4808-81EB-4DC86CB2AC46}">
      <dgm:prSet phldrT="[Text]"/>
      <dgm:spPr/>
      <dgm:t>
        <a:bodyPr/>
        <a:lstStyle/>
        <a:p>
          <a:r>
            <a:rPr lang="en-GB" dirty="0" smtClean="0"/>
            <a:t>rapid growth in the human population of North America;</a:t>
          </a:r>
          <a:endParaRPr lang="en-GB" dirty="0"/>
        </a:p>
      </dgm:t>
    </dgm:pt>
    <dgm:pt modelId="{8751EE0D-39CB-4019-974E-CC634361EBF4}" type="parTrans" cxnId="{EAF9ED2E-29E7-4BDC-81FD-D788F30DD2C3}">
      <dgm:prSet/>
      <dgm:spPr/>
      <dgm:t>
        <a:bodyPr/>
        <a:lstStyle/>
        <a:p>
          <a:endParaRPr lang="en-GB"/>
        </a:p>
      </dgm:t>
    </dgm:pt>
    <dgm:pt modelId="{5A86A4EE-A642-469A-8D7D-82FBC9F57547}" type="sibTrans" cxnId="{EAF9ED2E-29E7-4BDC-81FD-D788F30DD2C3}">
      <dgm:prSet/>
      <dgm:spPr/>
      <dgm:t>
        <a:bodyPr/>
        <a:lstStyle/>
        <a:p>
          <a:endParaRPr lang="en-GB"/>
        </a:p>
      </dgm:t>
    </dgm:pt>
    <dgm:pt modelId="{CA8A2B37-CB28-42C8-B9F6-5CE43E6F89AC}">
      <dgm:prSet phldrT="[Text]"/>
      <dgm:spPr/>
      <dgm:t>
        <a:bodyPr/>
        <a:lstStyle/>
        <a:p>
          <a:r>
            <a:rPr lang="en-GB" dirty="0" smtClean="0"/>
            <a:t>development of the railways (which allowed pigeon meat to be transported for sale in major cities);</a:t>
          </a:r>
          <a:endParaRPr lang="en-GB" dirty="0"/>
        </a:p>
      </dgm:t>
    </dgm:pt>
    <dgm:pt modelId="{50E83A5A-C5FE-4318-B60E-4B3B76C0E331}" type="parTrans" cxnId="{5DFBFDCF-29EE-4732-BDA1-6B6D1D849D26}">
      <dgm:prSet/>
      <dgm:spPr/>
      <dgm:t>
        <a:bodyPr/>
        <a:lstStyle/>
        <a:p>
          <a:endParaRPr lang="en-GB"/>
        </a:p>
      </dgm:t>
    </dgm:pt>
    <dgm:pt modelId="{AF8E3553-C7B7-4658-85D7-61CBA9453D5C}" type="sibTrans" cxnId="{5DFBFDCF-29EE-4732-BDA1-6B6D1D849D26}">
      <dgm:prSet/>
      <dgm:spPr/>
      <dgm:t>
        <a:bodyPr/>
        <a:lstStyle/>
        <a:p>
          <a:endParaRPr lang="en-GB"/>
        </a:p>
      </dgm:t>
    </dgm:pt>
    <dgm:pt modelId="{62642048-1F43-4B3B-A32B-3B4B563FA540}">
      <dgm:prSet phldrT="[Text]"/>
      <dgm:spPr/>
      <dgm:t>
        <a:bodyPr/>
        <a:lstStyle/>
        <a:p>
          <a:r>
            <a:rPr lang="en-GB" dirty="0" smtClean="0"/>
            <a:t>the invention of the telegraph (allowing hunters to spread news of places where the huge migrating flocks had settled to nest); </a:t>
          </a:r>
          <a:endParaRPr lang="en-GB" dirty="0"/>
        </a:p>
      </dgm:t>
    </dgm:pt>
    <dgm:pt modelId="{36127937-9D85-44CC-831E-1E5B945F30D2}" type="parTrans" cxnId="{79279FE2-0F1D-4CE9-B513-5324EEEA1796}">
      <dgm:prSet/>
      <dgm:spPr/>
      <dgm:t>
        <a:bodyPr/>
        <a:lstStyle/>
        <a:p>
          <a:endParaRPr lang="en-GB"/>
        </a:p>
      </dgm:t>
    </dgm:pt>
    <dgm:pt modelId="{15BA4F66-EDBF-4504-8CE1-B28CE4245FA0}" type="sibTrans" cxnId="{79279FE2-0F1D-4CE9-B513-5324EEEA1796}">
      <dgm:prSet/>
      <dgm:spPr/>
      <dgm:t>
        <a:bodyPr/>
        <a:lstStyle/>
        <a:p>
          <a:endParaRPr lang="en-GB"/>
        </a:p>
      </dgm:t>
    </dgm:pt>
    <dgm:pt modelId="{41188565-809E-470A-BAB9-4D670E340655}">
      <dgm:prSet phldrT="[Text]"/>
      <dgm:spPr/>
      <dgm:t>
        <a:bodyPr/>
        <a:lstStyle/>
        <a:p>
          <a:r>
            <a:rPr lang="en-GB" dirty="0" smtClean="0"/>
            <a:t>deforestation, destroying the pigeons' food supply and nesting and roosting sites.</a:t>
          </a:r>
          <a:endParaRPr lang="en-GB" dirty="0"/>
        </a:p>
      </dgm:t>
    </dgm:pt>
    <dgm:pt modelId="{E9CE7CD2-78A6-48EF-9D27-2552656475E5}" type="parTrans" cxnId="{7E803C58-DE9F-4A13-AC77-13465EE5323B}">
      <dgm:prSet/>
      <dgm:spPr/>
      <dgm:t>
        <a:bodyPr/>
        <a:lstStyle/>
        <a:p>
          <a:endParaRPr lang="en-GB"/>
        </a:p>
      </dgm:t>
    </dgm:pt>
    <dgm:pt modelId="{F31E4949-E197-452B-822B-A33F51DFE0FA}" type="sibTrans" cxnId="{7E803C58-DE9F-4A13-AC77-13465EE5323B}">
      <dgm:prSet/>
      <dgm:spPr/>
      <dgm:t>
        <a:bodyPr/>
        <a:lstStyle/>
        <a:p>
          <a:endParaRPr lang="en-GB"/>
        </a:p>
      </dgm:t>
    </dgm:pt>
    <dgm:pt modelId="{915169C4-66EA-43E1-8B1B-212210220EA0}" type="pres">
      <dgm:prSet presAssocID="{F068B231-0934-4FA7-A5E1-E66C2A6BBA21}" presName="composite" presStyleCnt="0">
        <dgm:presLayoutVars>
          <dgm:chMax val="1"/>
          <dgm:dir/>
          <dgm:resizeHandles val="exact"/>
        </dgm:presLayoutVars>
      </dgm:prSet>
      <dgm:spPr/>
      <dgm:t>
        <a:bodyPr/>
        <a:lstStyle/>
        <a:p>
          <a:endParaRPr lang="en-GB"/>
        </a:p>
      </dgm:t>
    </dgm:pt>
    <dgm:pt modelId="{753950EC-C585-46A1-B474-B2E5B759B81E}" type="pres">
      <dgm:prSet presAssocID="{946F9D04-158A-4808-81EB-4DC86CB2AC46}" presName="roof" presStyleLbl="dkBgShp" presStyleIdx="0" presStyleCnt="2"/>
      <dgm:spPr/>
      <dgm:t>
        <a:bodyPr/>
        <a:lstStyle/>
        <a:p>
          <a:endParaRPr lang="en-GB"/>
        </a:p>
      </dgm:t>
    </dgm:pt>
    <dgm:pt modelId="{786B5F72-C522-48E0-8A25-D3B974EBDB5E}" type="pres">
      <dgm:prSet presAssocID="{946F9D04-158A-4808-81EB-4DC86CB2AC46}" presName="pillars" presStyleCnt="0"/>
      <dgm:spPr/>
    </dgm:pt>
    <dgm:pt modelId="{407D6731-4B9E-4D96-B93D-800585927033}" type="pres">
      <dgm:prSet presAssocID="{946F9D04-158A-4808-81EB-4DC86CB2AC46}" presName="pillar1" presStyleLbl="node1" presStyleIdx="0" presStyleCnt="3">
        <dgm:presLayoutVars>
          <dgm:bulletEnabled val="1"/>
        </dgm:presLayoutVars>
      </dgm:prSet>
      <dgm:spPr/>
      <dgm:t>
        <a:bodyPr/>
        <a:lstStyle/>
        <a:p>
          <a:endParaRPr lang="en-GB"/>
        </a:p>
      </dgm:t>
    </dgm:pt>
    <dgm:pt modelId="{F460A947-AE13-44D9-8FA4-279179C0A25C}" type="pres">
      <dgm:prSet presAssocID="{62642048-1F43-4B3B-A32B-3B4B563FA540}" presName="pillarX" presStyleLbl="node1" presStyleIdx="1" presStyleCnt="3">
        <dgm:presLayoutVars>
          <dgm:bulletEnabled val="1"/>
        </dgm:presLayoutVars>
      </dgm:prSet>
      <dgm:spPr/>
      <dgm:t>
        <a:bodyPr/>
        <a:lstStyle/>
        <a:p>
          <a:endParaRPr lang="en-GB"/>
        </a:p>
      </dgm:t>
    </dgm:pt>
    <dgm:pt modelId="{920210B6-1007-4C82-9F81-5B99BBF33768}" type="pres">
      <dgm:prSet presAssocID="{41188565-809E-470A-BAB9-4D670E340655}" presName="pillarX" presStyleLbl="node1" presStyleIdx="2" presStyleCnt="3">
        <dgm:presLayoutVars>
          <dgm:bulletEnabled val="1"/>
        </dgm:presLayoutVars>
      </dgm:prSet>
      <dgm:spPr/>
      <dgm:t>
        <a:bodyPr/>
        <a:lstStyle/>
        <a:p>
          <a:endParaRPr lang="en-GB"/>
        </a:p>
      </dgm:t>
    </dgm:pt>
    <dgm:pt modelId="{55334B78-41DB-4CD0-9008-8BC2E56DC05F}" type="pres">
      <dgm:prSet presAssocID="{946F9D04-158A-4808-81EB-4DC86CB2AC46}" presName="base" presStyleLbl="dkBgShp" presStyleIdx="1" presStyleCnt="2"/>
      <dgm:spPr/>
    </dgm:pt>
  </dgm:ptLst>
  <dgm:cxnLst>
    <dgm:cxn modelId="{5DFBFDCF-29EE-4732-BDA1-6B6D1D849D26}" srcId="{946F9D04-158A-4808-81EB-4DC86CB2AC46}" destId="{CA8A2B37-CB28-42C8-B9F6-5CE43E6F89AC}" srcOrd="0" destOrd="0" parTransId="{50E83A5A-C5FE-4318-B60E-4B3B76C0E331}" sibTransId="{AF8E3553-C7B7-4658-85D7-61CBA9453D5C}"/>
    <dgm:cxn modelId="{94E0D27F-AE08-4973-933C-CA23D43C4385}" type="presOf" srcId="{CA8A2B37-CB28-42C8-B9F6-5CE43E6F89AC}" destId="{407D6731-4B9E-4D96-B93D-800585927033}" srcOrd="0" destOrd="0" presId="urn:microsoft.com/office/officeart/2005/8/layout/hList3"/>
    <dgm:cxn modelId="{86E05C33-E32A-4D24-B83C-1AE47337BE73}" type="presOf" srcId="{62642048-1F43-4B3B-A32B-3B4B563FA540}" destId="{F460A947-AE13-44D9-8FA4-279179C0A25C}" srcOrd="0" destOrd="0" presId="urn:microsoft.com/office/officeart/2005/8/layout/hList3"/>
    <dgm:cxn modelId="{79279FE2-0F1D-4CE9-B513-5324EEEA1796}" srcId="{946F9D04-158A-4808-81EB-4DC86CB2AC46}" destId="{62642048-1F43-4B3B-A32B-3B4B563FA540}" srcOrd="1" destOrd="0" parTransId="{36127937-9D85-44CC-831E-1E5B945F30D2}" sibTransId="{15BA4F66-EDBF-4504-8CE1-B28CE4245FA0}"/>
    <dgm:cxn modelId="{9D5E7543-892E-447C-80BA-12FA0E7C80BE}" type="presOf" srcId="{41188565-809E-470A-BAB9-4D670E340655}" destId="{920210B6-1007-4C82-9F81-5B99BBF33768}" srcOrd="0" destOrd="0" presId="urn:microsoft.com/office/officeart/2005/8/layout/hList3"/>
    <dgm:cxn modelId="{A71AC32D-0BFE-475F-87E8-194493DBFF7B}" type="presOf" srcId="{946F9D04-158A-4808-81EB-4DC86CB2AC46}" destId="{753950EC-C585-46A1-B474-B2E5B759B81E}" srcOrd="0" destOrd="0" presId="urn:microsoft.com/office/officeart/2005/8/layout/hList3"/>
    <dgm:cxn modelId="{903CE914-0EEF-4D08-A884-887C92D845FD}" type="presOf" srcId="{F068B231-0934-4FA7-A5E1-E66C2A6BBA21}" destId="{915169C4-66EA-43E1-8B1B-212210220EA0}" srcOrd="0" destOrd="0" presId="urn:microsoft.com/office/officeart/2005/8/layout/hList3"/>
    <dgm:cxn modelId="{EAF9ED2E-29E7-4BDC-81FD-D788F30DD2C3}" srcId="{F068B231-0934-4FA7-A5E1-E66C2A6BBA21}" destId="{946F9D04-158A-4808-81EB-4DC86CB2AC46}" srcOrd="0" destOrd="0" parTransId="{8751EE0D-39CB-4019-974E-CC634361EBF4}" sibTransId="{5A86A4EE-A642-469A-8D7D-82FBC9F57547}"/>
    <dgm:cxn modelId="{7E803C58-DE9F-4A13-AC77-13465EE5323B}" srcId="{946F9D04-158A-4808-81EB-4DC86CB2AC46}" destId="{41188565-809E-470A-BAB9-4D670E340655}" srcOrd="2" destOrd="0" parTransId="{E9CE7CD2-78A6-48EF-9D27-2552656475E5}" sibTransId="{F31E4949-E197-452B-822B-A33F51DFE0FA}"/>
    <dgm:cxn modelId="{46CC046F-2650-4AA0-9910-1D8D99656D9E}" type="presParOf" srcId="{915169C4-66EA-43E1-8B1B-212210220EA0}" destId="{753950EC-C585-46A1-B474-B2E5B759B81E}" srcOrd="0" destOrd="0" presId="urn:microsoft.com/office/officeart/2005/8/layout/hList3"/>
    <dgm:cxn modelId="{0845D11F-3DF5-49CF-9BD6-AD5D1F31F6C8}" type="presParOf" srcId="{915169C4-66EA-43E1-8B1B-212210220EA0}" destId="{786B5F72-C522-48E0-8A25-D3B974EBDB5E}" srcOrd="1" destOrd="0" presId="urn:microsoft.com/office/officeart/2005/8/layout/hList3"/>
    <dgm:cxn modelId="{05C100BD-CF27-4C6F-96A4-34C6F993B6E4}" type="presParOf" srcId="{786B5F72-C522-48E0-8A25-D3B974EBDB5E}" destId="{407D6731-4B9E-4D96-B93D-800585927033}" srcOrd="0" destOrd="0" presId="urn:microsoft.com/office/officeart/2005/8/layout/hList3"/>
    <dgm:cxn modelId="{869DE152-6603-48BE-B3B3-A2A7C39AA5A7}" type="presParOf" srcId="{786B5F72-C522-48E0-8A25-D3B974EBDB5E}" destId="{F460A947-AE13-44D9-8FA4-279179C0A25C}" srcOrd="1" destOrd="0" presId="urn:microsoft.com/office/officeart/2005/8/layout/hList3"/>
    <dgm:cxn modelId="{3E674DEA-2C8C-4230-9ED0-7AC63D39E223}" type="presParOf" srcId="{786B5F72-C522-48E0-8A25-D3B974EBDB5E}" destId="{920210B6-1007-4C82-9F81-5B99BBF33768}" srcOrd="2" destOrd="0" presId="urn:microsoft.com/office/officeart/2005/8/layout/hList3"/>
    <dgm:cxn modelId="{E3947BFA-34E7-48F9-8F86-C73C2C30551A}" type="presParOf" srcId="{915169C4-66EA-43E1-8B1B-212210220EA0}" destId="{55334B78-41DB-4CD0-9008-8BC2E56DC05F}"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4887B25-7B9E-467B-8A06-31C97C73EB32}" type="doc">
      <dgm:prSet loTypeId="urn:microsoft.com/office/officeart/2005/8/layout/hProcess11" loCatId="process" qsTypeId="urn:microsoft.com/office/officeart/2005/8/quickstyle/simple1" qsCatId="simple" csTypeId="urn:microsoft.com/office/officeart/2005/8/colors/accent1_2" csCatId="accent1"/>
      <dgm:spPr/>
      <dgm:t>
        <a:bodyPr/>
        <a:lstStyle/>
        <a:p>
          <a:endParaRPr lang="en-GB"/>
        </a:p>
      </dgm:t>
    </dgm:pt>
    <dgm:pt modelId="{A1AFB98C-D1C0-44D2-8CC5-A1113148585D}">
      <dgm:prSet/>
      <dgm:spPr/>
      <dgm:t>
        <a:bodyPr/>
        <a:lstStyle/>
        <a:p>
          <a:pPr rtl="0"/>
          <a:r>
            <a:rPr lang="en-GB" dirty="0" smtClean="0"/>
            <a:t>The last large wild flock, containing about 250,000 birds was found in 1896. Hunters travelled to the site and only about 10,000 birds escaped.</a:t>
          </a:r>
          <a:endParaRPr lang="en-GB" dirty="0"/>
        </a:p>
      </dgm:t>
    </dgm:pt>
    <dgm:pt modelId="{DAD91F27-9C70-4540-A813-FA6313393986}" type="parTrans" cxnId="{438471A9-0A80-493B-8B61-EF0F3EE6EDF4}">
      <dgm:prSet/>
      <dgm:spPr/>
      <dgm:t>
        <a:bodyPr/>
        <a:lstStyle/>
        <a:p>
          <a:endParaRPr lang="en-GB"/>
        </a:p>
      </dgm:t>
    </dgm:pt>
    <dgm:pt modelId="{CAD08E05-D64F-4C3D-8BFF-B2511675CE6B}" type="sibTrans" cxnId="{438471A9-0A80-493B-8B61-EF0F3EE6EDF4}">
      <dgm:prSet/>
      <dgm:spPr/>
      <dgm:t>
        <a:bodyPr/>
        <a:lstStyle/>
        <a:p>
          <a:endParaRPr lang="en-GB"/>
        </a:p>
      </dgm:t>
    </dgm:pt>
    <dgm:pt modelId="{16EBF60F-1E89-47BC-A484-D1396F43C4C0}">
      <dgm:prSet/>
      <dgm:spPr/>
      <dgm:t>
        <a:bodyPr/>
        <a:lstStyle/>
        <a:p>
          <a:pPr rtl="0"/>
          <a:r>
            <a:rPr lang="en-GB" dirty="0" smtClean="0"/>
            <a:t>The last wild Passenger Pigeon was shot by a 14-year-old boy in Pike County, Ohio on March 24th 1900.</a:t>
          </a:r>
          <a:endParaRPr lang="en-GB" dirty="0"/>
        </a:p>
      </dgm:t>
    </dgm:pt>
    <dgm:pt modelId="{BA063361-00FB-43D2-9028-54B1C4DFDEF3}" type="parTrans" cxnId="{C1E9D80E-A672-487E-B621-1A1CED1A824B}">
      <dgm:prSet/>
      <dgm:spPr/>
      <dgm:t>
        <a:bodyPr/>
        <a:lstStyle/>
        <a:p>
          <a:endParaRPr lang="en-GB"/>
        </a:p>
      </dgm:t>
    </dgm:pt>
    <dgm:pt modelId="{CF13DC26-DA29-4DF6-B752-FCD8A6D0875F}" type="sibTrans" cxnId="{C1E9D80E-A672-487E-B621-1A1CED1A824B}">
      <dgm:prSet/>
      <dgm:spPr/>
      <dgm:t>
        <a:bodyPr/>
        <a:lstStyle/>
        <a:p>
          <a:endParaRPr lang="en-GB"/>
        </a:p>
      </dgm:t>
    </dgm:pt>
    <dgm:pt modelId="{93D023CC-4A62-411A-94B2-B2F21587DD30}">
      <dgm:prSet/>
      <dgm:spPr/>
      <dgm:t>
        <a:bodyPr/>
        <a:lstStyle/>
        <a:p>
          <a:pPr rtl="0"/>
          <a:r>
            <a:rPr lang="en-GB" dirty="0" smtClean="0"/>
            <a:t>A small group were kept in the Cincinnati Zoo. The last Passenger Pigeon, a female which had been named Martha, died on September 1st 1914. The Passenger Pigeon was extinct.</a:t>
          </a:r>
          <a:endParaRPr lang="en-GB" dirty="0"/>
        </a:p>
      </dgm:t>
    </dgm:pt>
    <dgm:pt modelId="{B1042540-86DF-4055-8F4E-10E6E528ACC5}" type="parTrans" cxnId="{BEA708AF-AAA9-4A60-819A-845120393C85}">
      <dgm:prSet/>
      <dgm:spPr/>
      <dgm:t>
        <a:bodyPr/>
        <a:lstStyle/>
        <a:p>
          <a:endParaRPr lang="en-GB"/>
        </a:p>
      </dgm:t>
    </dgm:pt>
    <dgm:pt modelId="{D8052E1E-73B0-4964-8C18-37C23625716C}" type="sibTrans" cxnId="{BEA708AF-AAA9-4A60-819A-845120393C85}">
      <dgm:prSet/>
      <dgm:spPr/>
      <dgm:t>
        <a:bodyPr/>
        <a:lstStyle/>
        <a:p>
          <a:endParaRPr lang="en-GB"/>
        </a:p>
      </dgm:t>
    </dgm:pt>
    <dgm:pt modelId="{277E6E49-DC38-4345-85E2-D3AE866A8AE2}" type="pres">
      <dgm:prSet presAssocID="{C4887B25-7B9E-467B-8A06-31C97C73EB32}" presName="Name0" presStyleCnt="0">
        <dgm:presLayoutVars>
          <dgm:dir/>
          <dgm:resizeHandles val="exact"/>
        </dgm:presLayoutVars>
      </dgm:prSet>
      <dgm:spPr/>
      <dgm:t>
        <a:bodyPr/>
        <a:lstStyle/>
        <a:p>
          <a:endParaRPr lang="en-GB"/>
        </a:p>
      </dgm:t>
    </dgm:pt>
    <dgm:pt modelId="{F385556C-3FDE-49A5-99AC-A77B3C8494D6}" type="pres">
      <dgm:prSet presAssocID="{C4887B25-7B9E-467B-8A06-31C97C73EB32}" presName="arrow" presStyleLbl="bgShp" presStyleIdx="0" presStyleCnt="1"/>
      <dgm:spPr/>
    </dgm:pt>
    <dgm:pt modelId="{8A25FE53-37E6-4CF9-A3AE-C7B6EB972ECF}" type="pres">
      <dgm:prSet presAssocID="{C4887B25-7B9E-467B-8A06-31C97C73EB32}" presName="points" presStyleCnt="0"/>
      <dgm:spPr/>
    </dgm:pt>
    <dgm:pt modelId="{101C2DE3-52BB-48C7-A06E-E346C31241E0}" type="pres">
      <dgm:prSet presAssocID="{A1AFB98C-D1C0-44D2-8CC5-A1113148585D}" presName="compositeA" presStyleCnt="0"/>
      <dgm:spPr/>
    </dgm:pt>
    <dgm:pt modelId="{44F731FA-1317-48BC-AC0C-13B911071884}" type="pres">
      <dgm:prSet presAssocID="{A1AFB98C-D1C0-44D2-8CC5-A1113148585D}" presName="textA" presStyleLbl="revTx" presStyleIdx="0" presStyleCnt="3">
        <dgm:presLayoutVars>
          <dgm:bulletEnabled val="1"/>
        </dgm:presLayoutVars>
      </dgm:prSet>
      <dgm:spPr/>
      <dgm:t>
        <a:bodyPr/>
        <a:lstStyle/>
        <a:p>
          <a:endParaRPr lang="en-GB"/>
        </a:p>
      </dgm:t>
    </dgm:pt>
    <dgm:pt modelId="{110835F8-608B-4BD2-82B3-B8B9BE516731}" type="pres">
      <dgm:prSet presAssocID="{A1AFB98C-D1C0-44D2-8CC5-A1113148585D}" presName="circleA" presStyleLbl="node1" presStyleIdx="0" presStyleCnt="3"/>
      <dgm:spPr/>
    </dgm:pt>
    <dgm:pt modelId="{97BF8EA3-6378-48B2-A511-183915824075}" type="pres">
      <dgm:prSet presAssocID="{A1AFB98C-D1C0-44D2-8CC5-A1113148585D}" presName="spaceA" presStyleCnt="0"/>
      <dgm:spPr/>
    </dgm:pt>
    <dgm:pt modelId="{6E7D86B9-8178-478D-9180-FDA7AE44F936}" type="pres">
      <dgm:prSet presAssocID="{CAD08E05-D64F-4C3D-8BFF-B2511675CE6B}" presName="space" presStyleCnt="0"/>
      <dgm:spPr/>
    </dgm:pt>
    <dgm:pt modelId="{F4609324-347E-45AE-8301-4EBC8FBBFD10}" type="pres">
      <dgm:prSet presAssocID="{16EBF60F-1E89-47BC-A484-D1396F43C4C0}" presName="compositeB" presStyleCnt="0"/>
      <dgm:spPr/>
    </dgm:pt>
    <dgm:pt modelId="{4137F9A6-0E02-4882-B69B-CD3845F0BD29}" type="pres">
      <dgm:prSet presAssocID="{16EBF60F-1E89-47BC-A484-D1396F43C4C0}" presName="textB" presStyleLbl="revTx" presStyleIdx="1" presStyleCnt="3">
        <dgm:presLayoutVars>
          <dgm:bulletEnabled val="1"/>
        </dgm:presLayoutVars>
      </dgm:prSet>
      <dgm:spPr/>
      <dgm:t>
        <a:bodyPr/>
        <a:lstStyle/>
        <a:p>
          <a:endParaRPr lang="en-GB"/>
        </a:p>
      </dgm:t>
    </dgm:pt>
    <dgm:pt modelId="{3E26552E-90F8-438D-8CFA-2249DF755F53}" type="pres">
      <dgm:prSet presAssocID="{16EBF60F-1E89-47BC-A484-D1396F43C4C0}" presName="circleB" presStyleLbl="node1" presStyleIdx="1" presStyleCnt="3"/>
      <dgm:spPr/>
    </dgm:pt>
    <dgm:pt modelId="{60E176EA-1FEA-4072-A93A-3C3A023E7B05}" type="pres">
      <dgm:prSet presAssocID="{16EBF60F-1E89-47BC-A484-D1396F43C4C0}" presName="spaceB" presStyleCnt="0"/>
      <dgm:spPr/>
    </dgm:pt>
    <dgm:pt modelId="{2D4B3830-8BF2-4421-BCB8-88A99307C6EF}" type="pres">
      <dgm:prSet presAssocID="{CF13DC26-DA29-4DF6-B752-FCD8A6D0875F}" presName="space" presStyleCnt="0"/>
      <dgm:spPr/>
    </dgm:pt>
    <dgm:pt modelId="{8E30ADE1-DCAC-40BB-841B-4C12E1262C80}" type="pres">
      <dgm:prSet presAssocID="{93D023CC-4A62-411A-94B2-B2F21587DD30}" presName="compositeA" presStyleCnt="0"/>
      <dgm:spPr/>
    </dgm:pt>
    <dgm:pt modelId="{0FFB9AA5-C68F-424D-90CB-4DCE3F956DFD}" type="pres">
      <dgm:prSet presAssocID="{93D023CC-4A62-411A-94B2-B2F21587DD30}" presName="textA" presStyleLbl="revTx" presStyleIdx="2" presStyleCnt="3">
        <dgm:presLayoutVars>
          <dgm:bulletEnabled val="1"/>
        </dgm:presLayoutVars>
      </dgm:prSet>
      <dgm:spPr/>
      <dgm:t>
        <a:bodyPr/>
        <a:lstStyle/>
        <a:p>
          <a:endParaRPr lang="en-GB"/>
        </a:p>
      </dgm:t>
    </dgm:pt>
    <dgm:pt modelId="{2717D05A-560D-4851-A534-0A245168F1AF}" type="pres">
      <dgm:prSet presAssocID="{93D023CC-4A62-411A-94B2-B2F21587DD30}" presName="circleA" presStyleLbl="node1" presStyleIdx="2" presStyleCnt="3"/>
      <dgm:spPr/>
    </dgm:pt>
    <dgm:pt modelId="{E61B7B90-8336-42F6-A9BC-CD9AD344334A}" type="pres">
      <dgm:prSet presAssocID="{93D023CC-4A62-411A-94B2-B2F21587DD30}" presName="spaceA" presStyleCnt="0"/>
      <dgm:spPr/>
    </dgm:pt>
  </dgm:ptLst>
  <dgm:cxnLst>
    <dgm:cxn modelId="{C1E9D80E-A672-487E-B621-1A1CED1A824B}" srcId="{C4887B25-7B9E-467B-8A06-31C97C73EB32}" destId="{16EBF60F-1E89-47BC-A484-D1396F43C4C0}" srcOrd="1" destOrd="0" parTransId="{BA063361-00FB-43D2-9028-54B1C4DFDEF3}" sibTransId="{CF13DC26-DA29-4DF6-B752-FCD8A6D0875F}"/>
    <dgm:cxn modelId="{A19E431E-1AA1-47A7-BD9B-F19C49BD2BEF}" type="presOf" srcId="{A1AFB98C-D1C0-44D2-8CC5-A1113148585D}" destId="{44F731FA-1317-48BC-AC0C-13B911071884}" srcOrd="0" destOrd="0" presId="urn:microsoft.com/office/officeart/2005/8/layout/hProcess11"/>
    <dgm:cxn modelId="{438471A9-0A80-493B-8B61-EF0F3EE6EDF4}" srcId="{C4887B25-7B9E-467B-8A06-31C97C73EB32}" destId="{A1AFB98C-D1C0-44D2-8CC5-A1113148585D}" srcOrd="0" destOrd="0" parTransId="{DAD91F27-9C70-4540-A813-FA6313393986}" sibTransId="{CAD08E05-D64F-4C3D-8BFF-B2511675CE6B}"/>
    <dgm:cxn modelId="{F1E588BD-5109-4918-97BE-B8708DFF2142}" type="presOf" srcId="{C4887B25-7B9E-467B-8A06-31C97C73EB32}" destId="{277E6E49-DC38-4345-85E2-D3AE866A8AE2}" srcOrd="0" destOrd="0" presId="urn:microsoft.com/office/officeart/2005/8/layout/hProcess11"/>
    <dgm:cxn modelId="{17EBD3A9-8A4B-4E4A-AA47-580B3ACF1144}" type="presOf" srcId="{16EBF60F-1E89-47BC-A484-D1396F43C4C0}" destId="{4137F9A6-0E02-4882-B69B-CD3845F0BD29}" srcOrd="0" destOrd="0" presId="urn:microsoft.com/office/officeart/2005/8/layout/hProcess11"/>
    <dgm:cxn modelId="{1E4DBE00-EC9D-4DF4-89FD-EC3A474E9AA0}" type="presOf" srcId="{93D023CC-4A62-411A-94B2-B2F21587DD30}" destId="{0FFB9AA5-C68F-424D-90CB-4DCE3F956DFD}" srcOrd="0" destOrd="0" presId="urn:microsoft.com/office/officeart/2005/8/layout/hProcess11"/>
    <dgm:cxn modelId="{BEA708AF-AAA9-4A60-819A-845120393C85}" srcId="{C4887B25-7B9E-467B-8A06-31C97C73EB32}" destId="{93D023CC-4A62-411A-94B2-B2F21587DD30}" srcOrd="2" destOrd="0" parTransId="{B1042540-86DF-4055-8F4E-10E6E528ACC5}" sibTransId="{D8052E1E-73B0-4964-8C18-37C23625716C}"/>
    <dgm:cxn modelId="{C69343CB-1675-46BE-8B1B-220516054B85}" type="presParOf" srcId="{277E6E49-DC38-4345-85E2-D3AE866A8AE2}" destId="{F385556C-3FDE-49A5-99AC-A77B3C8494D6}" srcOrd="0" destOrd="0" presId="urn:microsoft.com/office/officeart/2005/8/layout/hProcess11"/>
    <dgm:cxn modelId="{AB7AC02D-8A79-47A7-ACB8-3D2B4A18798D}" type="presParOf" srcId="{277E6E49-DC38-4345-85E2-D3AE866A8AE2}" destId="{8A25FE53-37E6-4CF9-A3AE-C7B6EB972ECF}" srcOrd="1" destOrd="0" presId="urn:microsoft.com/office/officeart/2005/8/layout/hProcess11"/>
    <dgm:cxn modelId="{7B360AED-1FD8-49FA-914E-3589750D2873}" type="presParOf" srcId="{8A25FE53-37E6-4CF9-A3AE-C7B6EB972ECF}" destId="{101C2DE3-52BB-48C7-A06E-E346C31241E0}" srcOrd="0" destOrd="0" presId="urn:microsoft.com/office/officeart/2005/8/layout/hProcess11"/>
    <dgm:cxn modelId="{53537BBC-572B-4CC7-983B-2310BB7AF8D5}" type="presParOf" srcId="{101C2DE3-52BB-48C7-A06E-E346C31241E0}" destId="{44F731FA-1317-48BC-AC0C-13B911071884}" srcOrd="0" destOrd="0" presId="urn:microsoft.com/office/officeart/2005/8/layout/hProcess11"/>
    <dgm:cxn modelId="{F83EE6A1-A990-4E8D-8BD2-BEB97DD56D5F}" type="presParOf" srcId="{101C2DE3-52BB-48C7-A06E-E346C31241E0}" destId="{110835F8-608B-4BD2-82B3-B8B9BE516731}" srcOrd="1" destOrd="0" presId="urn:microsoft.com/office/officeart/2005/8/layout/hProcess11"/>
    <dgm:cxn modelId="{B8F357CD-04EB-43F6-9C59-D924D1EE0E07}" type="presParOf" srcId="{101C2DE3-52BB-48C7-A06E-E346C31241E0}" destId="{97BF8EA3-6378-48B2-A511-183915824075}" srcOrd="2" destOrd="0" presId="urn:microsoft.com/office/officeart/2005/8/layout/hProcess11"/>
    <dgm:cxn modelId="{0529AFF6-7701-4BB1-AFC6-767A4AD55D80}" type="presParOf" srcId="{8A25FE53-37E6-4CF9-A3AE-C7B6EB972ECF}" destId="{6E7D86B9-8178-478D-9180-FDA7AE44F936}" srcOrd="1" destOrd="0" presId="urn:microsoft.com/office/officeart/2005/8/layout/hProcess11"/>
    <dgm:cxn modelId="{4AE30252-45D6-47D1-986C-161ED33B195A}" type="presParOf" srcId="{8A25FE53-37E6-4CF9-A3AE-C7B6EB972ECF}" destId="{F4609324-347E-45AE-8301-4EBC8FBBFD10}" srcOrd="2" destOrd="0" presId="urn:microsoft.com/office/officeart/2005/8/layout/hProcess11"/>
    <dgm:cxn modelId="{5438862E-92FB-4B57-8A79-368B855D7768}" type="presParOf" srcId="{F4609324-347E-45AE-8301-4EBC8FBBFD10}" destId="{4137F9A6-0E02-4882-B69B-CD3845F0BD29}" srcOrd="0" destOrd="0" presId="urn:microsoft.com/office/officeart/2005/8/layout/hProcess11"/>
    <dgm:cxn modelId="{08C11096-92F4-428C-BA36-6DE78F294D5E}" type="presParOf" srcId="{F4609324-347E-45AE-8301-4EBC8FBBFD10}" destId="{3E26552E-90F8-438D-8CFA-2249DF755F53}" srcOrd="1" destOrd="0" presId="urn:microsoft.com/office/officeart/2005/8/layout/hProcess11"/>
    <dgm:cxn modelId="{26630115-CAC4-4722-8A99-7282BDF23164}" type="presParOf" srcId="{F4609324-347E-45AE-8301-4EBC8FBBFD10}" destId="{60E176EA-1FEA-4072-A93A-3C3A023E7B05}" srcOrd="2" destOrd="0" presId="urn:microsoft.com/office/officeart/2005/8/layout/hProcess11"/>
    <dgm:cxn modelId="{941C55D3-BF45-4114-8EB6-AA983CFA5571}" type="presParOf" srcId="{8A25FE53-37E6-4CF9-A3AE-C7B6EB972ECF}" destId="{2D4B3830-8BF2-4421-BCB8-88A99307C6EF}" srcOrd="3" destOrd="0" presId="urn:microsoft.com/office/officeart/2005/8/layout/hProcess11"/>
    <dgm:cxn modelId="{E37B4E24-F982-4B09-B7BA-B1E8F8F40CC8}" type="presParOf" srcId="{8A25FE53-37E6-4CF9-A3AE-C7B6EB972ECF}" destId="{8E30ADE1-DCAC-40BB-841B-4C12E1262C80}" srcOrd="4" destOrd="0" presId="urn:microsoft.com/office/officeart/2005/8/layout/hProcess11"/>
    <dgm:cxn modelId="{EE3F8537-EABE-4787-9007-E43619FAEC00}" type="presParOf" srcId="{8E30ADE1-DCAC-40BB-841B-4C12E1262C80}" destId="{0FFB9AA5-C68F-424D-90CB-4DCE3F956DFD}" srcOrd="0" destOrd="0" presId="urn:microsoft.com/office/officeart/2005/8/layout/hProcess11"/>
    <dgm:cxn modelId="{26360E3F-45E3-4297-B7DF-171583AE46F3}" type="presParOf" srcId="{8E30ADE1-DCAC-40BB-841B-4C12E1262C80}" destId="{2717D05A-560D-4851-A534-0A245168F1AF}" srcOrd="1" destOrd="0" presId="urn:microsoft.com/office/officeart/2005/8/layout/hProcess11"/>
    <dgm:cxn modelId="{D520DDCE-AE46-4E7A-8D2C-80C1EACE45CE}" type="presParOf" srcId="{8E30ADE1-DCAC-40BB-841B-4C12E1262C80}" destId="{E61B7B90-8336-42F6-A9BC-CD9AD344334A}"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950EC-C585-46A1-B474-B2E5B759B81E}">
      <dsp:nvSpPr>
        <dsp:cNvPr id="0" name=""/>
        <dsp:cNvSpPr/>
      </dsp:nvSpPr>
      <dsp:spPr>
        <a:xfrm>
          <a:off x="0" y="0"/>
          <a:ext cx="7772400" cy="137160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GB" sz="3800" kern="1200" dirty="0" smtClean="0"/>
            <a:t>rapid growth in the human population of North America;</a:t>
          </a:r>
          <a:endParaRPr lang="en-GB" sz="3800" kern="1200" dirty="0"/>
        </a:p>
      </dsp:txBody>
      <dsp:txXfrm>
        <a:off x="0" y="0"/>
        <a:ext cx="7772400" cy="1371600"/>
      </dsp:txXfrm>
    </dsp:sp>
    <dsp:sp modelId="{407D6731-4B9E-4D96-B93D-800585927033}">
      <dsp:nvSpPr>
        <dsp:cNvPr id="0" name=""/>
        <dsp:cNvSpPr/>
      </dsp:nvSpPr>
      <dsp:spPr>
        <a:xfrm>
          <a:off x="3795" y="1371600"/>
          <a:ext cx="2588269" cy="288036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development of the railways (which allowed pigeon meat to be transported for sale in major cities);</a:t>
          </a:r>
          <a:endParaRPr lang="en-GB" sz="2400" kern="1200" dirty="0"/>
        </a:p>
      </dsp:txBody>
      <dsp:txXfrm>
        <a:off x="3795" y="1371600"/>
        <a:ext cx="2588269" cy="2880360"/>
      </dsp:txXfrm>
    </dsp:sp>
    <dsp:sp modelId="{F460A947-AE13-44D9-8FA4-279179C0A25C}">
      <dsp:nvSpPr>
        <dsp:cNvPr id="0" name=""/>
        <dsp:cNvSpPr/>
      </dsp:nvSpPr>
      <dsp:spPr>
        <a:xfrm>
          <a:off x="2592065" y="1371600"/>
          <a:ext cx="2588269" cy="288036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the invention of the telegraph (allowing hunters to spread news of places where the huge migrating flocks had settled to nest); </a:t>
          </a:r>
          <a:endParaRPr lang="en-GB" sz="2400" kern="1200" dirty="0"/>
        </a:p>
      </dsp:txBody>
      <dsp:txXfrm>
        <a:off x="2592065" y="1371600"/>
        <a:ext cx="2588269" cy="2880360"/>
      </dsp:txXfrm>
    </dsp:sp>
    <dsp:sp modelId="{920210B6-1007-4C82-9F81-5B99BBF33768}">
      <dsp:nvSpPr>
        <dsp:cNvPr id="0" name=""/>
        <dsp:cNvSpPr/>
      </dsp:nvSpPr>
      <dsp:spPr>
        <a:xfrm>
          <a:off x="5180334" y="1371600"/>
          <a:ext cx="2588269" cy="288036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deforestation, destroying the pigeons' food supply and nesting and roosting sites.</a:t>
          </a:r>
          <a:endParaRPr lang="en-GB" sz="2400" kern="1200" dirty="0"/>
        </a:p>
      </dsp:txBody>
      <dsp:txXfrm>
        <a:off x="5180334" y="1371600"/>
        <a:ext cx="2588269" cy="2880360"/>
      </dsp:txXfrm>
    </dsp:sp>
    <dsp:sp modelId="{55334B78-41DB-4CD0-9008-8BC2E56DC05F}">
      <dsp:nvSpPr>
        <dsp:cNvPr id="0" name=""/>
        <dsp:cNvSpPr/>
      </dsp:nvSpPr>
      <dsp:spPr>
        <a:xfrm>
          <a:off x="0" y="4251960"/>
          <a:ext cx="7772400" cy="32004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5556C-3FDE-49A5-99AC-A77B3C8494D6}">
      <dsp:nvSpPr>
        <dsp:cNvPr id="0" name=""/>
        <dsp:cNvSpPr/>
      </dsp:nvSpPr>
      <dsp:spPr>
        <a:xfrm>
          <a:off x="0" y="1371599"/>
          <a:ext cx="7772400" cy="182880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F731FA-1317-48BC-AC0C-13B911071884}">
      <dsp:nvSpPr>
        <dsp:cNvPr id="0" name=""/>
        <dsp:cNvSpPr/>
      </dsp:nvSpPr>
      <dsp:spPr>
        <a:xfrm>
          <a:off x="3415" y="0"/>
          <a:ext cx="2254299" cy="182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rtl="0">
            <a:lnSpc>
              <a:spcPct val="90000"/>
            </a:lnSpc>
            <a:spcBef>
              <a:spcPct val="0"/>
            </a:spcBef>
            <a:spcAft>
              <a:spcPct val="35000"/>
            </a:spcAft>
          </a:pPr>
          <a:r>
            <a:rPr lang="en-GB" sz="1400" kern="1200" dirty="0" smtClean="0"/>
            <a:t>The last large wild flock, containing about 250,000 birds was found in 1896. Hunters travelled to the site and only about 10,000 birds escaped.</a:t>
          </a:r>
          <a:endParaRPr lang="en-GB" sz="1400" kern="1200" dirty="0"/>
        </a:p>
      </dsp:txBody>
      <dsp:txXfrm>
        <a:off x="3415" y="0"/>
        <a:ext cx="2254299" cy="1828800"/>
      </dsp:txXfrm>
    </dsp:sp>
    <dsp:sp modelId="{110835F8-608B-4BD2-82B3-B8B9BE516731}">
      <dsp:nvSpPr>
        <dsp:cNvPr id="0" name=""/>
        <dsp:cNvSpPr/>
      </dsp:nvSpPr>
      <dsp:spPr>
        <a:xfrm>
          <a:off x="901965" y="2057400"/>
          <a:ext cx="457200" cy="45720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37F9A6-0E02-4882-B69B-CD3845F0BD29}">
      <dsp:nvSpPr>
        <dsp:cNvPr id="0" name=""/>
        <dsp:cNvSpPr/>
      </dsp:nvSpPr>
      <dsp:spPr>
        <a:xfrm>
          <a:off x="2370430" y="2743199"/>
          <a:ext cx="2254299" cy="182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rtl="0">
            <a:lnSpc>
              <a:spcPct val="90000"/>
            </a:lnSpc>
            <a:spcBef>
              <a:spcPct val="0"/>
            </a:spcBef>
            <a:spcAft>
              <a:spcPct val="35000"/>
            </a:spcAft>
          </a:pPr>
          <a:r>
            <a:rPr lang="en-GB" sz="1400" kern="1200" dirty="0" smtClean="0"/>
            <a:t>The last wild Passenger Pigeon was shot by a 14-year-old boy in Pike County, Ohio on March 24th 1900.</a:t>
          </a:r>
          <a:endParaRPr lang="en-GB" sz="1400" kern="1200" dirty="0"/>
        </a:p>
      </dsp:txBody>
      <dsp:txXfrm>
        <a:off x="2370430" y="2743199"/>
        <a:ext cx="2254299" cy="1828800"/>
      </dsp:txXfrm>
    </dsp:sp>
    <dsp:sp modelId="{3E26552E-90F8-438D-8CFA-2249DF755F53}">
      <dsp:nvSpPr>
        <dsp:cNvPr id="0" name=""/>
        <dsp:cNvSpPr/>
      </dsp:nvSpPr>
      <dsp:spPr>
        <a:xfrm>
          <a:off x="3268980" y="2057400"/>
          <a:ext cx="457200" cy="45720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FB9AA5-C68F-424D-90CB-4DCE3F956DFD}">
      <dsp:nvSpPr>
        <dsp:cNvPr id="0" name=""/>
        <dsp:cNvSpPr/>
      </dsp:nvSpPr>
      <dsp:spPr>
        <a:xfrm>
          <a:off x="4737444" y="0"/>
          <a:ext cx="2254299" cy="182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rtl="0">
            <a:lnSpc>
              <a:spcPct val="90000"/>
            </a:lnSpc>
            <a:spcBef>
              <a:spcPct val="0"/>
            </a:spcBef>
            <a:spcAft>
              <a:spcPct val="35000"/>
            </a:spcAft>
          </a:pPr>
          <a:r>
            <a:rPr lang="en-GB" sz="1400" kern="1200" dirty="0" smtClean="0"/>
            <a:t>A small group were kept in the Cincinnati Zoo. The last Passenger Pigeon, a female which had been named Martha, died on September 1st 1914. The Passenger Pigeon was extinct.</a:t>
          </a:r>
          <a:endParaRPr lang="en-GB" sz="1400" kern="1200" dirty="0"/>
        </a:p>
      </dsp:txBody>
      <dsp:txXfrm>
        <a:off x="4737444" y="0"/>
        <a:ext cx="2254299" cy="1828800"/>
      </dsp:txXfrm>
    </dsp:sp>
    <dsp:sp modelId="{2717D05A-560D-4851-A534-0A245168F1AF}">
      <dsp:nvSpPr>
        <dsp:cNvPr id="0" name=""/>
        <dsp:cNvSpPr/>
      </dsp:nvSpPr>
      <dsp:spPr>
        <a:xfrm>
          <a:off x="5635994" y="2057400"/>
          <a:ext cx="457200" cy="45720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4D50A6AE-A3C0-46B7-98C4-1D2EE91B28B1}" type="datetimeFigureOut">
              <a:rPr lang="en-US" smtClean="0"/>
              <a:pPr/>
              <a:t>4/21/2014</a:t>
            </a:fld>
            <a:endParaRPr lang="en-GB"/>
          </a:p>
        </p:txBody>
      </p:sp>
      <p:sp>
        <p:nvSpPr>
          <p:cNvPr id="17" name="Footer Placeholder 16"/>
          <p:cNvSpPr>
            <a:spLocks noGrp="1"/>
          </p:cNvSpPr>
          <p:nvPr>
            <p:ph type="ftr" sz="quarter" idx="11"/>
          </p:nvPr>
        </p:nvSpPr>
        <p:spPr/>
        <p:txBody>
          <a:bodyPr/>
          <a:lstStyle>
            <a:extLst/>
          </a:lstStyle>
          <a:p>
            <a:endParaRPr lang="en-GB"/>
          </a:p>
        </p:txBody>
      </p:sp>
      <p:sp>
        <p:nvSpPr>
          <p:cNvPr id="29" name="Slide Number Placeholder 28"/>
          <p:cNvSpPr>
            <a:spLocks noGrp="1"/>
          </p:cNvSpPr>
          <p:nvPr>
            <p:ph type="sldNum" sz="quarter" idx="12"/>
          </p:nvPr>
        </p:nvSpPr>
        <p:spPr/>
        <p:txBody>
          <a:bodyPr/>
          <a:lstStyle>
            <a:extLst/>
          </a:lstStyle>
          <a:p>
            <a:fld id="{5C04925B-8131-48CE-8864-B13C3DE490B3}" type="slidenum">
              <a:rPr lang="en-GB" smtClean="0"/>
              <a:pPr/>
              <a:t>‹#›</a:t>
            </a:fld>
            <a:endParaRPr lang="en-GB"/>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D50A6AE-A3C0-46B7-98C4-1D2EE91B28B1}" type="datetimeFigureOut">
              <a:rPr lang="en-US" smtClean="0"/>
              <a:pPr/>
              <a:t>4/21/2014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5C04925B-8131-48CE-8864-B13C3DE490B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D50A6AE-A3C0-46B7-98C4-1D2EE91B28B1}" type="datetimeFigureOut">
              <a:rPr lang="en-US" smtClean="0"/>
              <a:pPr/>
              <a:t>4/21/2014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5C04925B-8131-48CE-8864-B13C3DE490B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D50A6AE-A3C0-46B7-98C4-1D2EE91B28B1}" type="datetimeFigureOut">
              <a:rPr lang="en-US" smtClean="0"/>
              <a:pPr/>
              <a:t>4/21/2014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5C04925B-8131-48CE-8864-B13C3DE490B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D50A6AE-A3C0-46B7-98C4-1D2EE91B28B1}" type="datetimeFigureOut">
              <a:rPr lang="en-US" smtClean="0"/>
              <a:pPr/>
              <a:t>4/21/2014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5C04925B-8131-48CE-8864-B13C3DE490B3}" type="slidenum">
              <a:rPr lang="en-GB" smtClean="0"/>
              <a:pPr/>
              <a:t>‹#›</a:t>
            </a:fld>
            <a:endParaRPr lang="en-GB"/>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D50A6AE-A3C0-46B7-98C4-1D2EE91B28B1}" type="datetimeFigureOut">
              <a:rPr lang="en-US" smtClean="0"/>
              <a:pPr/>
              <a:t>4/21/2014</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5C04925B-8131-48CE-8864-B13C3DE490B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D50A6AE-A3C0-46B7-98C4-1D2EE91B28B1}" type="datetimeFigureOut">
              <a:rPr lang="en-US" smtClean="0"/>
              <a:pPr/>
              <a:t>4/21/2014</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5C04925B-8131-48CE-8864-B13C3DE490B3}" type="slidenum">
              <a:rPr lang="en-GB" smtClean="0"/>
              <a:pPr/>
              <a:t>‹#›</a:t>
            </a:fld>
            <a:endParaRPr lang="en-GB"/>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D50A6AE-A3C0-46B7-98C4-1D2EE91B28B1}" type="datetimeFigureOut">
              <a:rPr lang="en-US" smtClean="0"/>
              <a:pPr/>
              <a:t>4/21/2014</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5C04925B-8131-48CE-8864-B13C3DE490B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D50A6AE-A3C0-46B7-98C4-1D2EE91B28B1}" type="datetimeFigureOut">
              <a:rPr lang="en-US" smtClean="0"/>
              <a:pPr/>
              <a:t>4/21/2014</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5C04925B-8131-48CE-8864-B13C3DE490B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D50A6AE-A3C0-46B7-98C4-1D2EE91B28B1}" type="datetimeFigureOut">
              <a:rPr lang="en-US" smtClean="0"/>
              <a:pPr/>
              <a:t>4/21/2014</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5C04925B-8131-48CE-8864-B13C3DE490B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4D50A6AE-A3C0-46B7-98C4-1D2EE91B28B1}" type="datetimeFigureOut">
              <a:rPr lang="en-US" smtClean="0"/>
              <a:pPr/>
              <a:t>4/21/2014</a:t>
            </a:fld>
            <a:endParaRPr lang="en-GB"/>
          </a:p>
        </p:txBody>
      </p:sp>
      <p:sp>
        <p:nvSpPr>
          <p:cNvPr id="6" name="Footer Placeholder 5"/>
          <p:cNvSpPr>
            <a:spLocks noGrp="1"/>
          </p:cNvSpPr>
          <p:nvPr>
            <p:ph type="ftr" sz="quarter" idx="11"/>
          </p:nvPr>
        </p:nvSpPr>
        <p:spPr>
          <a:xfrm>
            <a:off x="914400" y="55499"/>
            <a:ext cx="5562600" cy="365125"/>
          </a:xfrm>
        </p:spPr>
        <p:txBody>
          <a:bodyPr/>
          <a:lstStyle>
            <a:extLst/>
          </a:lstStyle>
          <a:p>
            <a:endParaRPr lang="en-GB"/>
          </a:p>
        </p:txBody>
      </p:sp>
      <p:sp>
        <p:nvSpPr>
          <p:cNvPr id="7" name="Slide Number Placeholder 6"/>
          <p:cNvSpPr>
            <a:spLocks noGrp="1"/>
          </p:cNvSpPr>
          <p:nvPr>
            <p:ph type="sldNum" sz="quarter" idx="12"/>
          </p:nvPr>
        </p:nvSpPr>
        <p:spPr>
          <a:xfrm>
            <a:off x="8610600" y="55499"/>
            <a:ext cx="457200" cy="365125"/>
          </a:xfrm>
        </p:spPr>
        <p:txBody>
          <a:bodyPr/>
          <a:lstStyle>
            <a:extLst/>
          </a:lstStyle>
          <a:p>
            <a:fld id="{5C04925B-8131-48CE-8864-B13C3DE490B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4D50A6AE-A3C0-46B7-98C4-1D2EE91B28B1}" type="datetimeFigureOut">
              <a:rPr lang="en-US" smtClean="0"/>
              <a:pPr/>
              <a:t>4/21/2014</a:t>
            </a:fld>
            <a:endParaRPr lang="en-GB"/>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GB"/>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5C04925B-8131-48CE-8864-B13C3DE490B3}"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7290" y="1214422"/>
            <a:ext cx="6477000" cy="1828800"/>
          </a:xfrm>
        </p:spPr>
        <p:txBody>
          <a:bodyPr>
            <a:normAutofit/>
          </a:bodyPr>
          <a:lstStyle/>
          <a:p>
            <a:r>
              <a:rPr lang="en-GB" dirty="0" smtClean="0"/>
              <a:t>The need for conservation</a:t>
            </a:r>
            <a:endParaRPr lang="en-GB" dirty="0"/>
          </a:p>
        </p:txBody>
      </p:sp>
      <p:sp>
        <p:nvSpPr>
          <p:cNvPr id="3" name="Subtitle 2"/>
          <p:cNvSpPr>
            <a:spLocks noGrp="1"/>
          </p:cNvSpPr>
          <p:nvPr>
            <p:ph type="subTitle" idx="1"/>
          </p:nvPr>
        </p:nvSpPr>
        <p:spPr/>
        <p:txBody>
          <a:bodyPr/>
          <a:lstStyle/>
          <a:p>
            <a:r>
              <a:rPr lang="en-GB" dirty="0" smtClean="0"/>
              <a:t>Is there a need to manage wildlife?</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luxurytravelhomepage.com/images/categories/luxurysafari.jpg"/>
          <p:cNvPicPr>
            <a:picLocks noChangeAspect="1" noChangeArrowheads="1"/>
          </p:cNvPicPr>
          <p:nvPr/>
        </p:nvPicPr>
        <p:blipFill>
          <a:blip r:embed="rId2" cstate="print"/>
          <a:srcRect/>
          <a:stretch>
            <a:fillRect/>
          </a:stretch>
        </p:blipFill>
        <p:spPr bwMode="auto">
          <a:xfrm>
            <a:off x="0" y="0"/>
            <a:ext cx="10328310" cy="6858000"/>
          </a:xfrm>
          <a:prstGeom prst="rect">
            <a:avLst/>
          </a:prstGeom>
          <a:noFill/>
        </p:spPr>
      </p:pic>
      <p:sp>
        <p:nvSpPr>
          <p:cNvPr id="2" name="Title 1"/>
          <p:cNvSpPr>
            <a:spLocks noGrp="1"/>
          </p:cNvSpPr>
          <p:nvPr>
            <p:ph type="title"/>
          </p:nvPr>
        </p:nvSpPr>
        <p:spPr/>
        <p:txBody>
          <a:bodyPr/>
          <a:lstStyle/>
          <a:p>
            <a:r>
              <a:rPr lang="en-GB" sz="6000" b="1" u="sng" dirty="0" smtClean="0">
                <a:solidFill>
                  <a:schemeClr val="tx1"/>
                </a:solidFill>
              </a:rPr>
              <a:t>Eco tourism</a:t>
            </a:r>
            <a:endParaRPr lang="en-GB" sz="6000" b="1" u="sng" dirty="0">
              <a:solidFill>
                <a:schemeClr val="tx1"/>
              </a:solidFill>
            </a:endParaRPr>
          </a:p>
        </p:txBody>
      </p:sp>
      <p:sp>
        <p:nvSpPr>
          <p:cNvPr id="3" name="Content Placeholder 2"/>
          <p:cNvSpPr>
            <a:spLocks noGrp="1"/>
          </p:cNvSpPr>
          <p:nvPr>
            <p:ph idx="1"/>
          </p:nvPr>
        </p:nvSpPr>
        <p:spPr/>
        <p:txBody>
          <a:bodyPr/>
          <a:lstStyle/>
          <a:p>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GB"/>
          </a:p>
        </p:txBody>
      </p:sp>
      <p:graphicFrame>
        <p:nvGraphicFramePr>
          <p:cNvPr id="5" name="Content Placeholder 4"/>
          <p:cNvGraphicFramePr>
            <a:graphicFrameLocks noGrp="1"/>
          </p:cNvGraphicFramePr>
          <p:nvPr>
            <p:ph sz="half" idx="1"/>
          </p:nvPr>
        </p:nvGraphicFramePr>
        <p:xfrm>
          <a:off x="179512" y="620688"/>
          <a:ext cx="2378670" cy="2730535"/>
        </p:xfrm>
        <a:graphic>
          <a:graphicData uri="http://schemas.openxmlformats.org/drawingml/2006/table">
            <a:tbl>
              <a:tblPr firstRow="1" bandRow="1">
                <a:tableStyleId>{5C22544A-7EE6-4342-B048-85BDC9FD1C3A}</a:tableStyleId>
              </a:tblPr>
              <a:tblGrid>
                <a:gridCol w="792890"/>
                <a:gridCol w="1585780"/>
              </a:tblGrid>
              <a:tr h="1410475">
                <a:tc>
                  <a:txBody>
                    <a:bodyPr/>
                    <a:lstStyle/>
                    <a:p>
                      <a:r>
                        <a:rPr lang="en-GB" dirty="0" smtClean="0"/>
                        <a:t>Year</a:t>
                      </a:r>
                      <a:endParaRPr lang="en-GB" dirty="0"/>
                    </a:p>
                  </a:txBody>
                  <a:tcPr marL="106806" marR="106806"/>
                </a:tc>
                <a:tc>
                  <a:txBody>
                    <a:bodyPr/>
                    <a:lstStyle/>
                    <a:p>
                      <a:r>
                        <a:rPr lang="en-GB" dirty="0" smtClean="0"/>
                        <a:t>Estimated number of elephants in Sri Lanka</a:t>
                      </a:r>
                      <a:endParaRPr lang="en-GB" dirty="0"/>
                    </a:p>
                  </a:txBody>
                  <a:tcPr marL="106806" marR="106806"/>
                </a:tc>
              </a:tr>
              <a:tr h="440020">
                <a:tc>
                  <a:txBody>
                    <a:bodyPr/>
                    <a:lstStyle/>
                    <a:p>
                      <a:r>
                        <a:rPr lang="en-GB" dirty="0" smtClean="0"/>
                        <a:t>1815</a:t>
                      </a:r>
                      <a:endParaRPr lang="en-GB" dirty="0"/>
                    </a:p>
                  </a:txBody>
                  <a:tcPr marL="106806" marR="106806"/>
                </a:tc>
                <a:tc>
                  <a:txBody>
                    <a:bodyPr/>
                    <a:lstStyle/>
                    <a:p>
                      <a:r>
                        <a:rPr lang="en-GB" dirty="0" smtClean="0"/>
                        <a:t>30,000</a:t>
                      </a:r>
                      <a:endParaRPr lang="en-GB" dirty="0"/>
                    </a:p>
                  </a:txBody>
                  <a:tcPr marL="106806" marR="106806"/>
                </a:tc>
              </a:tr>
              <a:tr h="440020">
                <a:tc>
                  <a:txBody>
                    <a:bodyPr/>
                    <a:lstStyle/>
                    <a:p>
                      <a:r>
                        <a:rPr lang="en-GB" dirty="0" smtClean="0"/>
                        <a:t>1900</a:t>
                      </a:r>
                      <a:endParaRPr lang="en-GB" dirty="0"/>
                    </a:p>
                  </a:txBody>
                  <a:tcPr marL="106806" marR="106806"/>
                </a:tc>
                <a:tc>
                  <a:txBody>
                    <a:bodyPr/>
                    <a:lstStyle/>
                    <a:p>
                      <a:r>
                        <a:rPr lang="en-GB" dirty="0" smtClean="0"/>
                        <a:t>12,000</a:t>
                      </a:r>
                      <a:endParaRPr lang="en-GB" dirty="0"/>
                    </a:p>
                  </a:txBody>
                  <a:tcPr marL="106806" marR="106806"/>
                </a:tc>
              </a:tr>
              <a:tr h="440020">
                <a:tc>
                  <a:txBody>
                    <a:bodyPr/>
                    <a:lstStyle/>
                    <a:p>
                      <a:r>
                        <a:rPr lang="en-GB" dirty="0" smtClean="0"/>
                        <a:t>2003</a:t>
                      </a:r>
                      <a:endParaRPr lang="en-GB" dirty="0"/>
                    </a:p>
                  </a:txBody>
                  <a:tcPr marL="106806" marR="106806"/>
                </a:tc>
                <a:tc>
                  <a:txBody>
                    <a:bodyPr/>
                    <a:lstStyle/>
                    <a:p>
                      <a:r>
                        <a:rPr lang="en-GB" dirty="0" smtClean="0"/>
                        <a:t>2,800</a:t>
                      </a:r>
                      <a:endParaRPr lang="en-GB" dirty="0"/>
                    </a:p>
                  </a:txBody>
                  <a:tcPr marL="106806" marR="106806"/>
                </a:tc>
              </a:tr>
            </a:tbl>
          </a:graphicData>
        </a:graphic>
      </p:graphicFrame>
      <p:sp>
        <p:nvSpPr>
          <p:cNvPr id="7" name="Content Placeholder 6"/>
          <p:cNvSpPr>
            <a:spLocks noGrp="1"/>
          </p:cNvSpPr>
          <p:nvPr>
            <p:ph sz="half" idx="2"/>
          </p:nvPr>
        </p:nvSpPr>
        <p:spPr>
          <a:xfrm>
            <a:off x="323528" y="4869160"/>
            <a:ext cx="8370416" cy="1571320"/>
          </a:xfrm>
        </p:spPr>
        <p:txBody>
          <a:bodyPr>
            <a:normAutofit fontScale="92500" lnSpcReduction="20000"/>
          </a:bodyPr>
          <a:lstStyle/>
          <a:p>
            <a:r>
              <a:rPr lang="en-GB" dirty="0" smtClean="0"/>
              <a:t>Calculate the percentage decrease of elephants between 1815 and 2003.</a:t>
            </a:r>
          </a:p>
          <a:p>
            <a:r>
              <a:rPr lang="en-GB" dirty="0" smtClean="0"/>
              <a:t>The population of </a:t>
            </a:r>
            <a:r>
              <a:rPr lang="en-GB" dirty="0" err="1" smtClean="0"/>
              <a:t>sri</a:t>
            </a:r>
            <a:r>
              <a:rPr lang="en-GB" dirty="0" smtClean="0"/>
              <a:t> </a:t>
            </a:r>
            <a:r>
              <a:rPr lang="en-GB" dirty="0" err="1" smtClean="0"/>
              <a:t>lanka</a:t>
            </a:r>
            <a:r>
              <a:rPr lang="en-GB" dirty="0" smtClean="0"/>
              <a:t> is increasing. Use the diagram to explain why the population of elephants is decreasing</a:t>
            </a:r>
            <a:endParaRPr lang="en-GB" dirty="0"/>
          </a:p>
        </p:txBody>
      </p:sp>
      <p:pic>
        <p:nvPicPr>
          <p:cNvPr id="34818" name="Picture 2"/>
          <p:cNvPicPr>
            <a:picLocks noChangeAspect="1" noChangeArrowheads="1"/>
          </p:cNvPicPr>
          <p:nvPr/>
        </p:nvPicPr>
        <p:blipFill>
          <a:blip r:embed="rId2" cstate="print"/>
          <a:srcRect/>
          <a:stretch>
            <a:fillRect/>
          </a:stretch>
        </p:blipFill>
        <p:spPr bwMode="auto">
          <a:xfrm>
            <a:off x="2771800" y="332656"/>
            <a:ext cx="6074183" cy="43136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Interdependance</a:t>
            </a:r>
            <a:endParaRPr lang="en-GB" dirty="0"/>
          </a:p>
        </p:txBody>
      </p:sp>
      <p:sp>
        <p:nvSpPr>
          <p:cNvPr id="3" name="Content Placeholder 2"/>
          <p:cNvSpPr>
            <a:spLocks noGrp="1"/>
          </p:cNvSpPr>
          <p:nvPr>
            <p:ph sz="half" idx="1"/>
          </p:nvPr>
        </p:nvSpPr>
        <p:spPr/>
        <p:txBody>
          <a:bodyPr/>
          <a:lstStyle/>
          <a:p>
            <a:r>
              <a:rPr lang="en-GB" dirty="0" smtClean="0"/>
              <a:t>Organisms are dependant on each other. Neither could exist without the other.</a:t>
            </a:r>
          </a:p>
          <a:p>
            <a:r>
              <a:rPr lang="en-GB" dirty="0" smtClean="0"/>
              <a:t>Taking one organism out of a food web can have a devastating effect on the ecosystem</a:t>
            </a:r>
            <a:endParaRPr lang="en-GB" dirty="0"/>
          </a:p>
        </p:txBody>
      </p:sp>
      <p:sp>
        <p:nvSpPr>
          <p:cNvPr id="6" name="Content Placeholder 5"/>
          <p:cNvSpPr>
            <a:spLocks noGrp="1"/>
          </p:cNvSpPr>
          <p:nvPr>
            <p:ph sz="half" idx="2"/>
          </p:nvPr>
        </p:nvSpPr>
        <p:spPr/>
        <p:txBody>
          <a:bodyPr/>
          <a:lstStyle/>
          <a:p>
            <a:endParaRPr lang="en-GB"/>
          </a:p>
        </p:txBody>
      </p:sp>
      <p:pic>
        <p:nvPicPr>
          <p:cNvPr id="31748" name="Picture 4" descr="http://www.ifaw.org/images_custom/join_campaigns/Save_Baby_Seals_End_the_Seal_Hunt/End_The_Seal_Hunt/foodweb_large.jpg"/>
          <p:cNvPicPr>
            <a:picLocks noChangeAspect="1" noChangeArrowheads="1"/>
          </p:cNvPicPr>
          <p:nvPr/>
        </p:nvPicPr>
        <p:blipFill>
          <a:blip r:embed="rId2" cstate="print"/>
          <a:srcRect/>
          <a:stretch>
            <a:fillRect/>
          </a:stretch>
        </p:blipFill>
        <p:spPr bwMode="auto">
          <a:xfrm>
            <a:off x="4644008" y="260648"/>
            <a:ext cx="4129827" cy="633670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Ocean of the future without sharks?</a:t>
            </a:r>
            <a:endParaRPr lang="en-GB" sz="3200" dirty="0"/>
          </a:p>
        </p:txBody>
      </p:sp>
      <p:sp>
        <p:nvSpPr>
          <p:cNvPr id="3" name="Content Placeholder 2"/>
          <p:cNvSpPr>
            <a:spLocks noGrp="1"/>
          </p:cNvSpPr>
          <p:nvPr>
            <p:ph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pic>
        <p:nvPicPr>
          <p:cNvPr id="32770" name="Picture 2" descr="http://farm3.static.flickr.com/2007/2102849809_9b58f582b6.jpg"/>
          <p:cNvPicPr>
            <a:picLocks noChangeAspect="1" noChangeArrowheads="1"/>
          </p:cNvPicPr>
          <p:nvPr/>
        </p:nvPicPr>
        <p:blipFill>
          <a:blip r:embed="rId2" cstate="print"/>
          <a:srcRect/>
          <a:stretch>
            <a:fillRect/>
          </a:stretch>
        </p:blipFill>
        <p:spPr bwMode="auto">
          <a:xfrm>
            <a:off x="1547664" y="1700808"/>
            <a:ext cx="6120680" cy="492102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Recreational</a:t>
            </a:r>
            <a:endParaRPr lang="en-GB" dirty="0"/>
          </a:p>
        </p:txBody>
      </p:sp>
      <p:graphicFrame>
        <p:nvGraphicFramePr>
          <p:cNvPr id="4" name="Content Placeholder 3"/>
          <p:cNvGraphicFramePr>
            <a:graphicFrameLocks noGrp="1"/>
          </p:cNvGraphicFramePr>
          <p:nvPr>
            <p:ph idx="1"/>
          </p:nvPr>
        </p:nvGraphicFramePr>
        <p:xfrm>
          <a:off x="914400" y="178356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Ecological</a:t>
            </a:r>
            <a:endParaRPr lang="en-GB" dirty="0"/>
          </a:p>
        </p:txBody>
      </p:sp>
      <p:graphicFrame>
        <p:nvGraphicFramePr>
          <p:cNvPr id="5" name="Content Placeholder 4"/>
          <p:cNvGraphicFramePr>
            <a:graphicFrameLocks noGrp="1"/>
          </p:cNvGraphicFramePr>
          <p:nvPr>
            <p:ph idx="1"/>
          </p:nvPr>
        </p:nvGraphicFramePr>
        <p:xfrm>
          <a:off x="914400" y="178356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Medicinal reasons</a:t>
            </a:r>
            <a:endParaRPr lang="en-GB" dirty="0"/>
          </a:p>
        </p:txBody>
      </p:sp>
      <p:sp>
        <p:nvSpPr>
          <p:cNvPr id="5" name="Content Placeholder 4"/>
          <p:cNvSpPr>
            <a:spLocks noGrp="1"/>
          </p:cNvSpPr>
          <p:nvPr>
            <p:ph sz="half" idx="1"/>
          </p:nvPr>
        </p:nvSpPr>
        <p:spPr/>
        <p:txBody>
          <a:bodyPr>
            <a:normAutofit fontScale="92500" lnSpcReduction="10000"/>
          </a:bodyPr>
          <a:lstStyle/>
          <a:p>
            <a:r>
              <a:rPr lang="en-GB" dirty="0" smtClean="0"/>
              <a:t>Scientists have only studied a fraction of the planets plants but already they have discovered many that have valuable medicinal compounds.</a:t>
            </a:r>
          </a:p>
          <a:p>
            <a:r>
              <a:rPr lang="en-GB" dirty="0" smtClean="0"/>
              <a:t>This plant only grows in Madagascar and has been shown to have powerful anti cancer compounds.</a:t>
            </a:r>
          </a:p>
          <a:p>
            <a:endParaRPr lang="en-GB" dirty="0"/>
          </a:p>
        </p:txBody>
      </p:sp>
      <p:sp>
        <p:nvSpPr>
          <p:cNvPr id="6" name="Content Placeholder 5"/>
          <p:cNvSpPr>
            <a:spLocks noGrp="1"/>
          </p:cNvSpPr>
          <p:nvPr>
            <p:ph sz="half" idx="2"/>
          </p:nvPr>
        </p:nvSpPr>
        <p:spPr/>
        <p:txBody>
          <a:bodyPr>
            <a:normAutofit fontScale="92500" lnSpcReduction="10000"/>
          </a:bodyPr>
          <a:lstStyle/>
          <a:p>
            <a:endParaRPr lang="en-GB"/>
          </a:p>
        </p:txBody>
      </p:sp>
      <p:pic>
        <p:nvPicPr>
          <p:cNvPr id="33794" name="Picture 2" descr="http://t0.gstatic.com/images?q=tbn:ANd9GcQJj6UtkikkrOEus7Tjv-kKcvUgs2e4XEc_eZQ_vnmoQpzLDTZL"/>
          <p:cNvPicPr>
            <a:picLocks noChangeAspect="1" noChangeArrowheads="1"/>
          </p:cNvPicPr>
          <p:nvPr/>
        </p:nvPicPr>
        <p:blipFill>
          <a:blip r:embed="rId2" cstate="print"/>
          <a:srcRect/>
          <a:stretch>
            <a:fillRect/>
          </a:stretch>
        </p:blipFill>
        <p:spPr bwMode="auto">
          <a:xfrm>
            <a:off x="4716015" y="1844824"/>
            <a:ext cx="3939259" cy="439248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passenger pigeon</a:t>
            </a:r>
            <a:endParaRPr lang="en-GB" dirty="0"/>
          </a:p>
        </p:txBody>
      </p:sp>
      <p:sp>
        <p:nvSpPr>
          <p:cNvPr id="8" name="Text Placeholder 7"/>
          <p:cNvSpPr>
            <a:spLocks noGrp="1"/>
          </p:cNvSpPr>
          <p:nvPr>
            <p:ph type="body" idx="1"/>
          </p:nvPr>
        </p:nvSpPr>
        <p:spPr/>
        <p:txBody>
          <a:bodyPr>
            <a:normAutofit fontScale="62500" lnSpcReduction="20000"/>
          </a:bodyPr>
          <a:lstStyle/>
          <a:p>
            <a:r>
              <a:rPr lang="en-GB" dirty="0" smtClean="0"/>
              <a:t>The story of the Passenger Pigeon shows the need for conservation very clearly.</a:t>
            </a:r>
            <a:endParaRPr lang="en-GB" dirty="0"/>
          </a:p>
        </p:txBody>
      </p:sp>
      <p:sp>
        <p:nvSpPr>
          <p:cNvPr id="10" name="Text Placeholder 9"/>
          <p:cNvSpPr>
            <a:spLocks noGrp="1"/>
          </p:cNvSpPr>
          <p:nvPr>
            <p:ph type="body" sz="half" idx="3"/>
          </p:nvPr>
        </p:nvSpPr>
        <p:spPr/>
        <p:txBody>
          <a:bodyPr/>
          <a:lstStyle/>
          <a:p>
            <a:endParaRPr lang="en-GB"/>
          </a:p>
        </p:txBody>
      </p:sp>
      <p:sp>
        <p:nvSpPr>
          <p:cNvPr id="9" name="Content Placeholder 8"/>
          <p:cNvSpPr>
            <a:spLocks noGrp="1"/>
          </p:cNvSpPr>
          <p:nvPr>
            <p:ph sz="quarter" idx="2"/>
          </p:nvPr>
        </p:nvSpPr>
        <p:spPr/>
        <p:txBody>
          <a:bodyPr>
            <a:normAutofit fontScale="70000" lnSpcReduction="20000"/>
          </a:bodyPr>
          <a:lstStyle/>
          <a:p>
            <a:pPr lvl="0"/>
            <a:r>
              <a:rPr lang="en-GB" dirty="0" smtClean="0"/>
              <a:t>In the early nineteenth century the Passenger Pigeon was still North America's commonest bird species, with huge flocks of up to 2 billion birds migrating through the forests, feeding mainly on acorns and beech seeds.</a:t>
            </a:r>
          </a:p>
          <a:p>
            <a:pPr lvl="0"/>
            <a:r>
              <a:rPr lang="en-GB" dirty="0" smtClean="0"/>
              <a:t>The Passenger Pigeon was adapted to live in huge flocks.  When they settled in an area to breed there were so many that natural predators could kill and eat as many as they could without affecting the total population very much.  </a:t>
            </a:r>
          </a:p>
          <a:p>
            <a:r>
              <a:rPr lang="en-GB" dirty="0" smtClean="0"/>
              <a:t>Native Americans and early settlers hunted the pigeons but did not make much impact on the huge numbers of birds.</a:t>
            </a:r>
            <a:endParaRPr lang="en-GB" dirty="0"/>
          </a:p>
        </p:txBody>
      </p:sp>
      <p:sp>
        <p:nvSpPr>
          <p:cNvPr id="11" name="Content Placeholder 10"/>
          <p:cNvSpPr>
            <a:spLocks noGrp="1"/>
          </p:cNvSpPr>
          <p:nvPr>
            <p:ph sz="quarter" idx="4"/>
          </p:nvPr>
        </p:nvSpPr>
        <p:spPr/>
        <p:txBody>
          <a:bodyPr/>
          <a:lstStyle/>
          <a:p>
            <a:endParaRPr lang="en-GB" dirty="0"/>
          </a:p>
        </p:txBody>
      </p:sp>
      <p:pic>
        <p:nvPicPr>
          <p:cNvPr id="2050" name="Picture 2"/>
          <p:cNvPicPr>
            <a:picLocks noChangeAspect="1" noChangeArrowheads="1"/>
          </p:cNvPicPr>
          <p:nvPr/>
        </p:nvPicPr>
        <p:blipFill>
          <a:blip r:embed="rId2" cstate="print"/>
          <a:srcRect/>
          <a:stretch>
            <a:fillRect/>
          </a:stretch>
        </p:blipFill>
        <p:spPr bwMode="auto">
          <a:xfrm>
            <a:off x="5143504" y="1785926"/>
            <a:ext cx="3143272" cy="46213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did they go extinct?</a:t>
            </a:r>
            <a:endParaRPr lang="en-GB" dirty="0"/>
          </a:p>
        </p:txBody>
      </p:sp>
      <p:graphicFrame>
        <p:nvGraphicFramePr>
          <p:cNvPr id="5" name="Content Placeholder 4"/>
          <p:cNvGraphicFramePr>
            <a:graphicFrameLocks noGrp="1"/>
          </p:cNvGraphicFramePr>
          <p:nvPr>
            <p:ph idx="1"/>
          </p:nvPr>
        </p:nvGraphicFramePr>
        <p:xfrm>
          <a:off x="914400" y="178435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Timeline of Death</a:t>
            </a:r>
            <a:endParaRPr lang="en-GB" dirty="0"/>
          </a:p>
        </p:txBody>
      </p:sp>
      <p:graphicFrame>
        <p:nvGraphicFramePr>
          <p:cNvPr id="4" name="Content Placeholder 3"/>
          <p:cNvGraphicFramePr>
            <a:graphicFrameLocks noGrp="1"/>
          </p:cNvGraphicFramePr>
          <p:nvPr>
            <p:ph idx="1"/>
          </p:nvPr>
        </p:nvGraphicFramePr>
        <p:xfrm>
          <a:off x="914400" y="178356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a:t>
            </a:r>
            <a:endParaRPr lang="en-GB" dirty="0"/>
          </a:p>
        </p:txBody>
      </p:sp>
      <p:sp>
        <p:nvSpPr>
          <p:cNvPr id="3" name="Content Placeholder 2"/>
          <p:cNvSpPr>
            <a:spLocks noGrp="1"/>
          </p:cNvSpPr>
          <p:nvPr>
            <p:ph idx="1"/>
          </p:nvPr>
        </p:nvSpPr>
        <p:spPr/>
        <p:txBody>
          <a:bodyPr/>
          <a:lstStyle/>
          <a:p>
            <a:pPr>
              <a:buNone/>
            </a:pPr>
            <a:endParaRPr lang="en-GB" dirty="0" smtClean="0"/>
          </a:p>
          <a:p>
            <a:r>
              <a:rPr lang="en-GB" dirty="0" smtClean="0"/>
              <a:t>Understand some of the reasons behind the idea of conservation.</a:t>
            </a:r>
          </a:p>
          <a:p>
            <a:r>
              <a:rPr lang="en-GB" dirty="0" smtClean="0"/>
              <a:t>Use case studies to argue the need for conservation.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Draw up a list of all the ways that you could generate income from the forest. For each </a:t>
            </a:r>
            <a:r>
              <a:rPr lang="en-GB" sz="3200" smtClean="0"/>
              <a:t>method state </a:t>
            </a:r>
            <a:r>
              <a:rPr lang="en-GB" sz="3200" dirty="0" smtClean="0"/>
              <a:t>the advantages and disadvantages.</a:t>
            </a:r>
            <a:endParaRPr lang="en-GB" sz="3200" dirty="0"/>
          </a:p>
        </p:txBody>
      </p:sp>
      <p:graphicFrame>
        <p:nvGraphicFramePr>
          <p:cNvPr id="4" name="Content Placeholder 3"/>
          <p:cNvGraphicFramePr>
            <a:graphicFrameLocks noGrp="1"/>
          </p:cNvGraphicFramePr>
          <p:nvPr>
            <p:ph idx="1"/>
          </p:nvPr>
        </p:nvGraphicFramePr>
        <p:xfrm>
          <a:off x="827584" y="3140968"/>
          <a:ext cx="7772400" cy="2926080"/>
        </p:xfrm>
        <a:graphic>
          <a:graphicData uri="http://schemas.openxmlformats.org/drawingml/2006/table">
            <a:tbl>
              <a:tblPr firstRow="1" bandRow="1">
                <a:tableStyleId>{5C22544A-7EE6-4342-B048-85BDC9FD1C3A}</a:tableStyleId>
              </a:tblPr>
              <a:tblGrid>
                <a:gridCol w="2590800"/>
                <a:gridCol w="2590800"/>
                <a:gridCol w="2590800"/>
              </a:tblGrid>
              <a:tr h="370840">
                <a:tc>
                  <a:txBody>
                    <a:bodyPr/>
                    <a:lstStyle/>
                    <a:p>
                      <a:pPr algn="ctr"/>
                      <a:r>
                        <a:rPr lang="en-GB" dirty="0" smtClean="0"/>
                        <a:t>How the rain forest can generate income</a:t>
                      </a:r>
                      <a:endParaRPr lang="en-GB" dirty="0"/>
                    </a:p>
                  </a:txBody>
                  <a:tcPr/>
                </a:tc>
                <a:tc>
                  <a:txBody>
                    <a:bodyPr/>
                    <a:lstStyle/>
                    <a:p>
                      <a:pPr algn="ctr"/>
                      <a:r>
                        <a:rPr lang="en-GB" dirty="0" smtClean="0"/>
                        <a:t>Advantages</a:t>
                      </a:r>
                      <a:endParaRPr lang="en-GB" dirty="0"/>
                    </a:p>
                  </a:txBody>
                  <a:tcPr/>
                </a:tc>
                <a:tc>
                  <a:txBody>
                    <a:bodyPr/>
                    <a:lstStyle/>
                    <a:p>
                      <a:pPr algn="ctr"/>
                      <a:r>
                        <a:rPr lang="en-GB" dirty="0" smtClean="0"/>
                        <a:t>Disadvantages</a:t>
                      </a:r>
                      <a:endParaRPr lang="en-GB" dirty="0"/>
                    </a:p>
                  </a:txBody>
                  <a:tcPr/>
                </a:tc>
              </a:tr>
              <a:tr h="370840">
                <a:tc>
                  <a:txBody>
                    <a:bodyPr/>
                    <a:lstStyle/>
                    <a:p>
                      <a:pPr algn="ctr"/>
                      <a:r>
                        <a:rPr lang="en-GB" dirty="0" smtClean="0"/>
                        <a:t>Sell land to a logging company</a:t>
                      </a:r>
                      <a:endParaRPr lang="en-GB" dirty="0"/>
                    </a:p>
                  </a:txBody>
                  <a:tcPr/>
                </a:tc>
                <a:tc>
                  <a:txBody>
                    <a:bodyPr/>
                    <a:lstStyle/>
                    <a:p>
                      <a:pPr algn="ctr"/>
                      <a:r>
                        <a:rPr lang="en-GB" dirty="0" smtClean="0"/>
                        <a:t>Will generate a lot of money immediately</a:t>
                      </a:r>
                      <a:endParaRPr lang="en-GB" dirty="0"/>
                    </a:p>
                  </a:txBody>
                  <a:tcPr/>
                </a:tc>
                <a:tc>
                  <a:txBody>
                    <a:bodyPr/>
                    <a:lstStyle/>
                    <a:p>
                      <a:pPr algn="ctr">
                        <a:buFont typeface="Arial" pitchFamily="34" charset="0"/>
                        <a:buChar char="•"/>
                      </a:pPr>
                      <a:r>
                        <a:rPr lang="en-GB" dirty="0" smtClean="0"/>
                        <a:t>No income for future year.</a:t>
                      </a:r>
                    </a:p>
                    <a:p>
                      <a:pPr algn="ctr">
                        <a:buFont typeface="Arial" pitchFamily="34" charset="0"/>
                        <a:buChar char="•"/>
                      </a:pPr>
                      <a:r>
                        <a:rPr lang="en-GB" dirty="0" smtClean="0"/>
                        <a:t>Native tribes will lose their income.</a:t>
                      </a:r>
                    </a:p>
                    <a:p>
                      <a:pPr algn="ctr">
                        <a:buFont typeface="Arial" pitchFamily="34" charset="0"/>
                        <a:buChar char="•"/>
                      </a:pPr>
                      <a:r>
                        <a:rPr lang="en-GB" dirty="0" smtClean="0"/>
                        <a:t>Biodiversity will decrease.</a:t>
                      </a:r>
                    </a:p>
                    <a:p>
                      <a:pPr algn="ctr">
                        <a:buFont typeface="Arial" pitchFamily="34" charset="0"/>
                        <a:buChar char="•"/>
                      </a:pPr>
                      <a:r>
                        <a:rPr lang="en-GB" dirty="0" smtClean="0"/>
                        <a:t>Rainfall will cause flooding.</a:t>
                      </a:r>
                      <a:endParaRPr lang="en-GB" dirty="0"/>
                    </a:p>
                  </a:txBody>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do animals seem to be going extinct at a faster rate?</a:t>
            </a:r>
            <a:endParaRPr lang="en-GB" dirty="0"/>
          </a:p>
        </p:txBody>
      </p:sp>
      <p:graphicFrame>
        <p:nvGraphicFramePr>
          <p:cNvPr id="4" name="Content Placeholder 3"/>
          <p:cNvGraphicFramePr>
            <a:graphicFrameLocks noGrp="1"/>
          </p:cNvGraphicFramePr>
          <p:nvPr>
            <p:ph idx="1"/>
          </p:nvPr>
        </p:nvGraphicFramePr>
        <p:xfrm>
          <a:off x="914400" y="178435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should we care?</a:t>
            </a:r>
            <a:endParaRPr lang="en-GB" dirty="0"/>
          </a:p>
        </p:txBody>
      </p:sp>
      <p:graphicFrame>
        <p:nvGraphicFramePr>
          <p:cNvPr id="4" name="Content Placeholder 3"/>
          <p:cNvGraphicFramePr>
            <a:graphicFrameLocks noGrp="1"/>
          </p:cNvGraphicFramePr>
          <p:nvPr>
            <p:ph idx="1"/>
          </p:nvPr>
        </p:nvGraphicFramePr>
        <p:xfrm>
          <a:off x="914400" y="178435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fc03.deviantart.com/fs29/f/2008/125/9/4/942fa71de716b9ba49ed97f921b4daeb.jpg"/>
          <p:cNvPicPr>
            <a:picLocks noChangeAspect="1" noChangeArrowheads="1"/>
          </p:cNvPicPr>
          <p:nvPr/>
        </p:nvPicPr>
        <p:blipFill>
          <a:blip r:embed="rId2" cstate="print"/>
          <a:srcRect/>
          <a:stretch>
            <a:fillRect/>
          </a:stretch>
        </p:blipFill>
        <p:spPr bwMode="auto">
          <a:xfrm>
            <a:off x="-1" y="0"/>
            <a:ext cx="10274157" cy="6858000"/>
          </a:xfrm>
          <a:prstGeom prst="rect">
            <a:avLst/>
          </a:prstGeom>
          <a:noFill/>
        </p:spPr>
      </p:pic>
      <p:sp>
        <p:nvSpPr>
          <p:cNvPr id="2" name="Title 1"/>
          <p:cNvSpPr>
            <a:spLocks noGrp="1"/>
          </p:cNvSpPr>
          <p:nvPr>
            <p:ph type="title"/>
          </p:nvPr>
        </p:nvSpPr>
        <p:spPr/>
        <p:txBody>
          <a:bodyPr/>
          <a:lstStyle/>
          <a:p>
            <a:r>
              <a:rPr lang="en-GB" dirty="0" smtClean="0"/>
              <a:t>Aesthetic</a:t>
            </a:r>
            <a:endParaRPr lang="en-GB" dirty="0"/>
          </a:p>
        </p:txBody>
      </p:sp>
      <p:sp>
        <p:nvSpPr>
          <p:cNvPr id="3" name="Content Placeholder 2"/>
          <p:cNvSpPr>
            <a:spLocks noGrp="1"/>
          </p:cNvSpPr>
          <p:nvPr>
            <p:ph idx="1"/>
          </p:nvPr>
        </p:nvSpPr>
        <p:spPr>
          <a:solidFill>
            <a:srgbClr val="000000">
              <a:alpha val="43922"/>
            </a:srgbClr>
          </a:solidFill>
        </p:spPr>
        <p:txBody>
          <a:bodyPr>
            <a:normAutofit/>
          </a:bodyPr>
          <a:lstStyle/>
          <a:p>
            <a:r>
              <a:rPr lang="en-GB" dirty="0" smtClean="0"/>
              <a:t>Many people believe that wildlife, habitats and species should be conserved simply because they are beautiful.</a:t>
            </a:r>
          </a:p>
          <a:p>
            <a:r>
              <a:rPr lang="en-GB" dirty="0" smtClean="0"/>
              <a:t>People take pleasure in looking at them in a way which is similar to the pleasure they might gain by looking at a painting, sculpture or other work of art.</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Ethical</a:t>
            </a:r>
            <a:endParaRPr lang="en-GB" dirty="0"/>
          </a:p>
        </p:txBody>
      </p:sp>
      <p:sp>
        <p:nvSpPr>
          <p:cNvPr id="3" name="Content Placeholder 2"/>
          <p:cNvSpPr>
            <a:spLocks noGrp="1"/>
          </p:cNvSpPr>
          <p:nvPr>
            <p:ph sz="half" idx="1"/>
          </p:nvPr>
        </p:nvSpPr>
        <p:spPr/>
        <p:txBody>
          <a:bodyPr>
            <a:normAutofit fontScale="92500" lnSpcReduction="20000"/>
          </a:bodyPr>
          <a:lstStyle/>
          <a:p>
            <a:r>
              <a:rPr lang="en-GB" dirty="0" smtClean="0"/>
              <a:t>Ethical reasons are about what people believe is right or wrong. Some people believe that it is wrong to kill or harm any animals for any reason. Others may be against the killing of certain groups of animals (e.g. Whales or seals) or the killing of animals for sport or for their fur or other body parts. </a:t>
            </a:r>
            <a:endParaRPr lang="en-GB" dirty="0"/>
          </a:p>
        </p:txBody>
      </p:sp>
      <p:sp>
        <p:nvSpPr>
          <p:cNvPr id="4" name="Content Placeholder 3"/>
          <p:cNvSpPr>
            <a:spLocks noGrp="1"/>
          </p:cNvSpPr>
          <p:nvPr>
            <p:ph sz="half" idx="2"/>
          </p:nvPr>
        </p:nvSpPr>
        <p:spPr/>
        <p:txBody>
          <a:bodyPr>
            <a:normAutofit fontScale="92500" lnSpcReduction="20000"/>
          </a:bodyPr>
          <a:lstStyle/>
          <a:p>
            <a:endParaRPr lang="en-GB" dirty="0"/>
          </a:p>
        </p:txBody>
      </p:sp>
      <p:pic>
        <p:nvPicPr>
          <p:cNvPr id="9218" name="Picture 2" descr="http://i48.photobucket.com/albums/f204/bigboivito/babysealkilling.jpg"/>
          <p:cNvPicPr>
            <a:picLocks noChangeAspect="1" noChangeArrowheads="1"/>
          </p:cNvPicPr>
          <p:nvPr/>
        </p:nvPicPr>
        <p:blipFill>
          <a:blip r:embed="rId2" cstate="print"/>
          <a:srcRect/>
          <a:stretch>
            <a:fillRect/>
          </a:stretch>
        </p:blipFill>
        <p:spPr bwMode="auto">
          <a:xfrm>
            <a:off x="4644008" y="188640"/>
            <a:ext cx="3810000" cy="3238501"/>
          </a:xfrm>
          <a:prstGeom prst="rect">
            <a:avLst/>
          </a:prstGeom>
          <a:noFill/>
        </p:spPr>
      </p:pic>
      <p:pic>
        <p:nvPicPr>
          <p:cNvPr id="9220" name="Picture 4" descr="http://blog.dancallister.com/wp-content/uploads/2010/12/callister_fox_hunting_blog_04.jpg"/>
          <p:cNvPicPr>
            <a:picLocks noChangeAspect="1" noChangeArrowheads="1"/>
          </p:cNvPicPr>
          <p:nvPr/>
        </p:nvPicPr>
        <p:blipFill>
          <a:blip r:embed="rId3" cstate="print"/>
          <a:srcRect/>
          <a:stretch>
            <a:fillRect/>
          </a:stretch>
        </p:blipFill>
        <p:spPr bwMode="auto">
          <a:xfrm>
            <a:off x="4572000" y="3645024"/>
            <a:ext cx="4176464" cy="292338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1.bp.blogspot.com/-8sDI865cENI/Ta4wLUabHyI/AAAAAAAAAGU/Fep9NDsWTfk/s1600/Environmental%2BEducation.jpg"/>
          <p:cNvPicPr>
            <a:picLocks noChangeAspect="1" noChangeArrowheads="1"/>
          </p:cNvPicPr>
          <p:nvPr/>
        </p:nvPicPr>
        <p:blipFill>
          <a:blip r:embed="rId2" cstate="print"/>
          <a:srcRect/>
          <a:stretch>
            <a:fillRect/>
          </a:stretch>
        </p:blipFill>
        <p:spPr bwMode="auto">
          <a:xfrm>
            <a:off x="-215751" y="0"/>
            <a:ext cx="9359751" cy="7019814"/>
          </a:xfrm>
          <a:prstGeom prst="rect">
            <a:avLst/>
          </a:prstGeom>
          <a:noFill/>
        </p:spPr>
      </p:pic>
      <p:sp>
        <p:nvSpPr>
          <p:cNvPr id="2" name="Title 1"/>
          <p:cNvSpPr>
            <a:spLocks noGrp="1"/>
          </p:cNvSpPr>
          <p:nvPr>
            <p:ph type="title"/>
          </p:nvPr>
        </p:nvSpPr>
        <p:spPr/>
        <p:txBody>
          <a:bodyPr/>
          <a:lstStyle/>
          <a:p>
            <a:r>
              <a:rPr lang="en-GB" dirty="0" smtClean="0"/>
              <a:t>Education</a:t>
            </a:r>
            <a:endParaRPr lang="en-GB" dirty="0"/>
          </a:p>
        </p:txBody>
      </p:sp>
      <p:sp>
        <p:nvSpPr>
          <p:cNvPr id="3" name="Content Placeholder 2"/>
          <p:cNvSpPr>
            <a:spLocks noGrp="1"/>
          </p:cNvSpPr>
          <p:nvPr>
            <p:ph idx="1"/>
          </p:nvPr>
        </p:nvSpPr>
        <p:spPr>
          <a:xfrm>
            <a:off x="611560" y="3212976"/>
            <a:ext cx="7772400" cy="2725560"/>
          </a:xfrm>
          <a:solidFill>
            <a:srgbClr val="000000">
              <a:alpha val="69804"/>
            </a:srgbClr>
          </a:solidFill>
        </p:spPr>
        <p:txBody>
          <a:bodyPr/>
          <a:lstStyle/>
          <a:p>
            <a:r>
              <a:rPr lang="en-GB" dirty="0" smtClean="0"/>
              <a:t>Schools, colleges and other groups often use nature reserves as 'outdoor class- rooms' where students can carry out field work in Biology, Environmental Science and other subjects. </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cashloans.ibloginsurance.co.uk/wp-includes/images/623cash.jpg"/>
          <p:cNvPicPr>
            <a:picLocks noChangeAspect="1" noChangeArrowheads="1"/>
          </p:cNvPicPr>
          <p:nvPr/>
        </p:nvPicPr>
        <p:blipFill>
          <a:blip r:embed="rId2" cstate="print"/>
          <a:srcRect/>
          <a:stretch>
            <a:fillRect/>
          </a:stretch>
        </p:blipFill>
        <p:spPr bwMode="auto">
          <a:xfrm>
            <a:off x="0" y="-1"/>
            <a:ext cx="9144000" cy="8373979"/>
          </a:xfrm>
          <a:prstGeom prst="rect">
            <a:avLst/>
          </a:prstGeom>
          <a:noFill/>
        </p:spPr>
      </p:pic>
      <p:sp>
        <p:nvSpPr>
          <p:cNvPr id="2" name="Title 1"/>
          <p:cNvSpPr>
            <a:spLocks noGrp="1"/>
          </p:cNvSpPr>
          <p:nvPr>
            <p:ph type="title"/>
          </p:nvPr>
        </p:nvSpPr>
        <p:spPr/>
        <p:txBody>
          <a:bodyPr/>
          <a:lstStyle/>
          <a:p>
            <a:r>
              <a:rPr lang="en-GB" sz="7200" b="1" u="sng" dirty="0" smtClean="0">
                <a:solidFill>
                  <a:schemeClr val="bg1"/>
                </a:solidFill>
              </a:rPr>
              <a:t>Economic</a:t>
            </a:r>
            <a:endParaRPr lang="en-GB" sz="7200" b="1" u="sng" dirty="0">
              <a:solidFill>
                <a:schemeClr val="bg1"/>
              </a:solidFill>
            </a:endParaRPr>
          </a:p>
        </p:txBody>
      </p:sp>
      <p:graphicFrame>
        <p:nvGraphicFramePr>
          <p:cNvPr id="5" name="Content Placeholder 4"/>
          <p:cNvGraphicFramePr>
            <a:graphicFrameLocks noGrp="1"/>
          </p:cNvGraphicFramePr>
          <p:nvPr>
            <p:ph idx="1"/>
          </p:nvPr>
        </p:nvGraphicFramePr>
        <p:xfrm>
          <a:off x="914400" y="1783560"/>
          <a:ext cx="7772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cucas.edu.cn/uploads/UserPic/200907/d51a64f41b8456301c1fbd0518df5eb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GB" dirty="0" smtClean="0"/>
              <a:t>Beautiful location</a:t>
            </a:r>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568</TotalTime>
  <Words>838</Words>
  <Application>Microsoft Office PowerPoint</Application>
  <PresentationFormat>On-screen Show (4:3)</PresentationFormat>
  <Paragraphs>74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Metro</vt:lpstr>
      <vt:lpstr>The need for conservation</vt:lpstr>
      <vt:lpstr>Aims</vt:lpstr>
      <vt:lpstr>Why do animals seem to be going extinct at a faster rate?</vt:lpstr>
      <vt:lpstr>Why should we care?</vt:lpstr>
      <vt:lpstr>Aesthetic</vt:lpstr>
      <vt:lpstr>Ethical</vt:lpstr>
      <vt:lpstr>Education</vt:lpstr>
      <vt:lpstr>Economic</vt:lpstr>
      <vt:lpstr>Beautiful location</vt:lpstr>
      <vt:lpstr>Eco tourism</vt:lpstr>
      <vt:lpstr>PowerPoint Presentation</vt:lpstr>
      <vt:lpstr>Interdependance</vt:lpstr>
      <vt:lpstr>Ocean of the future without sharks?</vt:lpstr>
      <vt:lpstr>Recreational</vt:lpstr>
      <vt:lpstr>Ecological</vt:lpstr>
      <vt:lpstr>Medicinal reasons</vt:lpstr>
      <vt:lpstr>The passenger pigeon</vt:lpstr>
      <vt:lpstr>Why did they go extinct?</vt:lpstr>
      <vt:lpstr>Timeline of Death</vt:lpstr>
      <vt:lpstr>Draw up a list of all the ways that you could generate income from the forest. For each method state the advantages and disadvantages.</vt:lpstr>
    </vt:vector>
  </TitlesOfParts>
  <Company>RM plc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the potential effects of global warming?</dc:title>
  <dc:creator>cbillington</dc:creator>
  <cp:lastModifiedBy>Jen Wood</cp:lastModifiedBy>
  <cp:revision>47</cp:revision>
  <dcterms:created xsi:type="dcterms:W3CDTF">2010-02-08T08:14:31Z</dcterms:created>
  <dcterms:modified xsi:type="dcterms:W3CDTF">2014-04-21T14:34:41Z</dcterms:modified>
</cp:coreProperties>
</file>