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2" r:id="rId7"/>
    <p:sldId id="271" r:id="rId8"/>
    <p:sldId id="272" r:id="rId9"/>
    <p:sldId id="264" r:id="rId10"/>
    <p:sldId id="265" r:id="rId11"/>
    <p:sldId id="269" r:id="rId12"/>
    <p:sldId id="26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FEB2-BB60-4909-9EC3-29E026755903}" type="datetimeFigureOut">
              <a:rPr lang="en-GB" smtClean="0"/>
              <a:pPr/>
              <a:t>20/04/2014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CAFC-2854-494F-AAD0-1219B88613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 Black" pitchFamily="34" charset="0"/>
              </a:rPr>
              <a:t>Coastal Defences</a:t>
            </a:r>
            <a:endParaRPr lang="en-GB" sz="54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Groynes, Physical Stone defences.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9447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location : </a:t>
            </a:r>
          </a:p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Barton On Sea  Southern England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ISB\GEOG WORK\GEOG PICs\Coasts\Geo-FW-heng\Dorset coastal features\DSC0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Aerial erosion also takes place e.g. Wind and rain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ISB\GEOG WORK\GEOG PICs\Coasts\Geo-FW-heng\Dorset coastal features\DSC0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2564904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part of cliff has fallen down the slope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5076056" y="3522482"/>
            <a:ext cx="127667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SB\GEOG WORK\GEOG PICs\Coasts\Geo-FW-heng\Dorset coastal features\DSC0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23488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Cliff line erodes and becomes dangerous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9299533">
            <a:off x="5340662" y="3542220"/>
            <a:ext cx="1970666" cy="3262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SB\GEOG WORK\GEOG PICs\Coasts\Geo-FW-heng\Dorset coastal features\DSC0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-963488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191683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Deposition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7682145">
            <a:off x="7381358" y="286791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7865605">
            <a:off x="4082907" y="54628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12632" y="6290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the waves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36240" y="53095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429309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395536" y="3789040"/>
            <a:ext cx="900608" cy="1512168"/>
          </a:xfrm>
          <a:prstGeom prst="curvedLef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SB\GEOG WORK\GEOG PICs\Coasts\Geo-FW-heng\Dorset coastal features\Copy of DSC0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675456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581128"/>
            <a:ext cx="5724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Waves break on the beach and moves up the beach-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SWASH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84784"/>
            <a:ext cx="33843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line of coastal defence- heavy large rocks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04048" y="1700808"/>
            <a:ext cx="1800200" cy="2880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91880" y="476672"/>
            <a:ext cx="36724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rock on the back wall of the coast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760950">
            <a:off x="7164288" y="548680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SB\GEOG WORK\GEOG PICs\Coasts\Geo-FW-heng\Dorset coastal features\Copy of DSC0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25144"/>
            <a:ext cx="84249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Waves move back down the beach dragging along beach material-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BACKWASH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SB\GEOG WORK\GEOG PICs\Coasts\Geo-FW-heng\Dorset coastal features\Copy of DSC0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365104"/>
            <a:ext cx="65527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nearly totally drains back ready for the next wave to break on the beach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4879080">
            <a:off x="-267067" y="3430976"/>
            <a:ext cx="1574364" cy="485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SB\GEOG WORK\GEOG PICs\Coasts\Geo-FW-heng\Dorset coastal features\Copy of DSC0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653136"/>
            <a:ext cx="46085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groyne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124744"/>
            <a:ext cx="4464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stone groyne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419872" y="213285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1637588">
            <a:off x="6258146" y="3961472"/>
            <a:ext cx="2088232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919830">
            <a:off x="6049497" y="4572580"/>
            <a:ext cx="250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DIRECTION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SB\GEOG WORK\GEOG PICs\Coasts\Geo-FW-heng\Dorset coastal features\Copy of DSC0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29309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THE WAVE BREAKS ON THE BEACH IT TOTALLY COVERS THE GROYNE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SB\GEOG WORK\GEOG PICs\Coasts\Geo-FW-heng\Dorset coastal features\Copy of DSC0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4437112"/>
            <a:ext cx="46805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Note how the waves retreat at different rates down the beach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ISB\GEOG WORK\GEOG PICs\Coasts\Geo-FW-heng\Dorset coastal features\Copy of DSC0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40466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angular rocks break the energy of the waves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ISB\GEOG WORK\GEOG PICs\Coasts\Geo-FW-heng\Dorset coastal features\DSC0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66967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Cliffs constructed from soft unconsolidated material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148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Coastal Defences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Defences</dc:title>
  <dc:creator>Martyn</dc:creator>
  <cp:lastModifiedBy>Jen Wood</cp:lastModifiedBy>
  <cp:revision>17</cp:revision>
  <dcterms:created xsi:type="dcterms:W3CDTF">2012-04-16T16:56:38Z</dcterms:created>
  <dcterms:modified xsi:type="dcterms:W3CDTF">2014-04-20T05:18:44Z</dcterms:modified>
</cp:coreProperties>
</file>