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45AB-7A2C-4834-8179-B5B1C5BF1FC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83C4-D562-4ECF-8BB4-33B01C7883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B43-BD41-45AB-A1C8-8400A52183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4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C5DE-FB18-4C40-A81A-450F6284A5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58081-189F-4C32-A34A-4504EA50A06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B47C-7A83-4EF8-946A-5F5DCBE19E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974A-B715-4CA8-AF27-12E629348D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BF08-59F3-49D9-84C6-689DD084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0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E34BA-EB59-47C1-B818-44F6FBE157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3" y="27307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4" y="143512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7444-991D-424C-962C-4BBBBB9B6A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5C76-2BF3-4D8C-9EC0-BA7D84CF4F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0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B2C62-F40E-4FF1-9078-BCFCFE47F0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ugun_panorama-2005-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2/28/Communism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 u="sng" smtClean="0"/>
              <a:t>China and the rest of the World</a:t>
            </a:r>
            <a:r>
              <a:rPr lang="en-GB" altLang="en-US" smtClean="0"/>
              <a:t> 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91513" cy="4005262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3366FF"/>
                </a:solidFill>
              </a:rPr>
              <a:t>I can describe what communism is – Level 4</a:t>
            </a:r>
          </a:p>
          <a:p>
            <a:pPr eaLnBrk="1" hangingPunct="1"/>
            <a:r>
              <a:rPr lang="en-GB" altLang="en-US" smtClean="0">
                <a:solidFill>
                  <a:srgbClr val="FF3399"/>
                </a:solidFill>
              </a:rPr>
              <a:t>I can contrast the differences between a Communism and Democratic government – Level 5 </a:t>
            </a:r>
          </a:p>
          <a:p>
            <a:pPr eaLnBrk="1" hangingPunct="1"/>
            <a:r>
              <a:rPr lang="en-GB" altLang="en-US" smtClean="0">
                <a:solidFill>
                  <a:srgbClr val="008000"/>
                </a:solidFill>
              </a:rPr>
              <a:t>I can analyse China’s role as global leader – Level 6 </a:t>
            </a: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250825" y="908050"/>
            <a:ext cx="8642350" cy="1657350"/>
          </a:xfrm>
          <a:prstGeom prst="rightArrow">
            <a:avLst>
              <a:gd name="adj1" fmla="val 50000"/>
              <a:gd name="adj2" fmla="val 13036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>
                <a:solidFill>
                  <a:srgbClr val="000000"/>
                </a:solidFill>
              </a:rPr>
              <a:t>Learning Objective- To investigate how China is governed and the relationship with the World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68313" y="2349500"/>
            <a:ext cx="5975350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8" name="WordArt 6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165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capitalist</a:t>
            </a:r>
          </a:p>
        </p:txBody>
      </p:sp>
      <p:sp>
        <p:nvSpPr>
          <p:cNvPr id="125959" name="WordArt 7"/>
          <p:cNvSpPr>
            <a:spLocks noChangeArrowheads="1" noChangeShapeType="1" noTextEdit="1"/>
          </p:cNvSpPr>
          <p:nvPr/>
        </p:nvSpPr>
        <p:spPr bwMode="auto">
          <a:xfrm>
            <a:off x="2411413" y="2420938"/>
            <a:ext cx="1873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democracy</a:t>
            </a:r>
          </a:p>
        </p:txBody>
      </p:sp>
      <p:sp>
        <p:nvSpPr>
          <p:cNvPr id="125960" name="WordArt 8"/>
          <p:cNvSpPr>
            <a:spLocks noChangeArrowheads="1" noChangeShapeType="1" noTextEdit="1"/>
          </p:cNvSpPr>
          <p:nvPr/>
        </p:nvSpPr>
        <p:spPr bwMode="auto">
          <a:xfrm>
            <a:off x="4500563" y="2420938"/>
            <a:ext cx="165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communism</a:t>
            </a:r>
          </a:p>
        </p:txBody>
      </p:sp>
      <p:sp>
        <p:nvSpPr>
          <p:cNvPr id="125961" name="WordArt 9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3311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Friday 18th May</a:t>
            </a:r>
          </a:p>
        </p:txBody>
      </p:sp>
    </p:spTree>
    <p:extLst>
      <p:ext uri="{BB962C8B-B14F-4D97-AF65-F5344CB8AC3E}">
        <p14:creationId xmlns:p14="http://schemas.microsoft.com/office/powerpoint/2010/main" val="13290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5172" name="WordArt 4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3292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What is capitalism?</a:t>
            </a:r>
          </a:p>
        </p:txBody>
      </p:sp>
      <p:pic>
        <p:nvPicPr>
          <p:cNvPr id="135173" name="Picture 6" descr="Capitalism-nt0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pic>
        <p:nvPicPr>
          <p:cNvPr id="135175" name="Picture 9" descr="rup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3845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6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19083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pic>
        <p:nvPicPr>
          <p:cNvPr id="137222" name="Picture 7" descr="220px-People's_Republic_of_China_(orthographic_projec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3495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0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38243" name="Line 5"/>
          <p:cNvSpPr>
            <a:spLocks noChangeShapeType="1"/>
          </p:cNvSpPr>
          <p:nvPr/>
        </p:nvSpPr>
        <p:spPr bwMode="auto">
          <a:xfrm>
            <a:off x="4572000" y="8366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8244" name="Line 6"/>
          <p:cNvSpPr>
            <a:spLocks noChangeShapeType="1"/>
          </p:cNvSpPr>
          <p:nvPr/>
        </p:nvSpPr>
        <p:spPr bwMode="auto">
          <a:xfrm>
            <a:off x="250825" y="1844675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8245" name="WordArt 7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33845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Communism</a:t>
            </a:r>
          </a:p>
        </p:txBody>
      </p:sp>
      <p:sp>
        <p:nvSpPr>
          <p:cNvPr id="138246" name="WordArt 8"/>
          <p:cNvSpPr>
            <a:spLocks noChangeArrowheads="1" noChangeShapeType="1" noTextEdit="1"/>
          </p:cNvSpPr>
          <p:nvPr/>
        </p:nvSpPr>
        <p:spPr bwMode="auto">
          <a:xfrm>
            <a:off x="5003800" y="908050"/>
            <a:ext cx="33845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Democracy</a:t>
            </a:r>
          </a:p>
        </p:txBody>
      </p:sp>
      <p:sp>
        <p:nvSpPr>
          <p:cNvPr id="138247" name="Rectangle 9"/>
          <p:cNvSpPr>
            <a:spLocks noChangeArrowheads="1"/>
          </p:cNvSpPr>
          <p:nvPr/>
        </p:nvSpPr>
        <p:spPr bwMode="auto">
          <a:xfrm>
            <a:off x="395288" y="0"/>
            <a:ext cx="8208962" cy="692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>
                <a:solidFill>
                  <a:srgbClr val="000000"/>
                </a:solidFill>
              </a:rPr>
              <a:t>I can contrast the differences between a Communism and Democratic government – Level 5</a:t>
            </a:r>
          </a:p>
        </p:txBody>
      </p:sp>
      <p:sp>
        <p:nvSpPr>
          <p:cNvPr id="138248" name="Text Box 10"/>
          <p:cNvSpPr txBox="1">
            <a:spLocks noChangeArrowheads="1"/>
          </p:cNvSpPr>
          <p:nvPr/>
        </p:nvSpPr>
        <p:spPr bwMode="auto">
          <a:xfrm>
            <a:off x="900113" y="2492375"/>
            <a:ext cx="352742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Consider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</a:rPr>
              <a:t>Political governance (vote??)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</a:rPr>
              <a:t>Employment and wage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</a:rPr>
              <a:t>Freedom of speech, leave the country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</a:rPr>
              <a:t>Examples </a:t>
            </a:r>
          </a:p>
        </p:txBody>
      </p:sp>
      <p:sp>
        <p:nvSpPr>
          <p:cNvPr id="138249" name="TextBox 1"/>
          <p:cNvSpPr txBox="1">
            <a:spLocks noChangeArrowheads="1"/>
          </p:cNvSpPr>
          <p:nvPr/>
        </p:nvSpPr>
        <p:spPr bwMode="auto">
          <a:xfrm>
            <a:off x="4697413" y="4365625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Task: Sort the cards into the sides of your tables.  Remember to read them as you will need this information to write your own opinion.</a:t>
            </a:r>
          </a:p>
        </p:txBody>
      </p:sp>
    </p:spTree>
    <p:extLst>
      <p:ext uri="{BB962C8B-B14F-4D97-AF65-F5344CB8AC3E}">
        <p14:creationId xmlns:p14="http://schemas.microsoft.com/office/powerpoint/2010/main" val="20494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0" descr="cartoon_pencil_drawing_0515-1007-2718-0954_S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0764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95288" y="0"/>
            <a:ext cx="8208962" cy="692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>
                <a:solidFill>
                  <a:srgbClr val="3366FF"/>
                </a:solidFill>
              </a:rPr>
              <a:t>I can contrast the differences between a Communism and Democratic government – Level 5</a:t>
            </a:r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1798638" y="1412875"/>
            <a:ext cx="7165975" cy="3816350"/>
          </a:xfrm>
          <a:prstGeom prst="wedgeRoundRectCallout">
            <a:avLst>
              <a:gd name="adj1" fmla="val -43597"/>
              <a:gd name="adj2" fmla="val 70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On your poster: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2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1. Draw a picture of what life would be like in a communist country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2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2. Then a democratic country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200">
              <a:solidFill>
                <a:srgbClr val="000000"/>
              </a:solidFill>
            </a:endParaRPr>
          </a:p>
        </p:txBody>
      </p:sp>
      <p:pic>
        <p:nvPicPr>
          <p:cNvPr id="139271" name="Picture 8" descr="a_row_of_colored_pencils_for_drawing_by_artists_0515-0908-2220-2319_S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1714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5241925"/>
            <a:ext cx="1041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7" descr="Reizen_China_Hong_Kong_Khun%20Flo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03330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auto">
          <a:xfrm>
            <a:off x="1692275" y="333375"/>
            <a:ext cx="5832475" cy="561657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800" b="1">
                <a:solidFill>
                  <a:srgbClr val="000000"/>
                </a:solidFill>
              </a:rPr>
              <a:t>Compare and contrast communism and democracy?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Use the information on your posters to help you.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Can you find any similarities?</a:t>
            </a:r>
          </a:p>
        </p:txBody>
      </p:sp>
    </p:spTree>
    <p:extLst>
      <p:ext uri="{BB962C8B-B14F-4D97-AF65-F5344CB8AC3E}">
        <p14:creationId xmlns:p14="http://schemas.microsoft.com/office/powerpoint/2010/main" val="32504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7" descr="Reizen_China_Hong_Kong_Khun%20Flo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30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1692275" y="333375"/>
            <a:ext cx="5832475" cy="561657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800" b="1">
                <a:solidFill>
                  <a:srgbClr val="000000"/>
                </a:solidFill>
              </a:rPr>
              <a:t>Is China a global leader?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8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Use page 48 – 49 to investigate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2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>
                <a:solidFill>
                  <a:srgbClr val="000000"/>
                </a:solidFill>
              </a:rPr>
              <a:t>Show both sides of the argument, present however you like.</a:t>
            </a:r>
          </a:p>
        </p:txBody>
      </p:sp>
    </p:spTree>
    <p:extLst>
      <p:ext uri="{BB962C8B-B14F-4D97-AF65-F5344CB8AC3E}">
        <p14:creationId xmlns:p14="http://schemas.microsoft.com/office/powerpoint/2010/main" val="39484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en-GB" altLang="en-US" smtClean="0"/>
              <a:t>China in a box!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pic>
        <p:nvPicPr>
          <p:cNvPr id="142341" name="Picture 8" descr="465569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7449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10" descr="465569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35756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2" descr="15357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1875"/>
            <a:ext cx="39608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4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3887787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64" name="Picture 7" descr="Great-Wall-of-China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Great Wall of China</a:t>
            </a:r>
          </a:p>
        </p:txBody>
      </p:sp>
    </p:spTree>
    <p:extLst>
      <p:ext uri="{BB962C8B-B14F-4D97-AF65-F5344CB8AC3E}">
        <p14:creationId xmlns:p14="http://schemas.microsoft.com/office/powerpoint/2010/main" val="29130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4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4388" name="Picture 7" descr="beijing_national_stadium-olympic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344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Birds Nest Stadium - Beijing</a:t>
            </a:r>
          </a:p>
        </p:txBody>
      </p:sp>
    </p:spTree>
    <p:extLst>
      <p:ext uri="{BB962C8B-B14F-4D97-AF65-F5344CB8AC3E}">
        <p14:creationId xmlns:p14="http://schemas.microsoft.com/office/powerpoint/2010/main" val="3071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5" descr="238px-Christian_communism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0"/>
            <a:ext cx="5903912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What is this?</a:t>
            </a:r>
          </a:p>
        </p:txBody>
      </p:sp>
      <p:sp>
        <p:nvSpPr>
          <p:cNvPr id="126980" name="WordArt 7"/>
          <p:cNvSpPr>
            <a:spLocks noChangeArrowheads="1" noChangeShapeType="1" noTextEdit="1"/>
          </p:cNvSpPr>
          <p:nvPr/>
        </p:nvSpPr>
        <p:spPr bwMode="auto">
          <a:xfrm>
            <a:off x="1619250" y="5876925"/>
            <a:ext cx="619125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What do you think it means?</a:t>
            </a:r>
          </a:p>
        </p:txBody>
      </p:sp>
      <p:sp>
        <p:nvSpPr>
          <p:cNvPr id="126981" name="WordArt 8"/>
          <p:cNvSpPr>
            <a:spLocks noChangeArrowheads="1" noChangeShapeType="1" noTextEdit="1"/>
          </p:cNvSpPr>
          <p:nvPr/>
        </p:nvSpPr>
        <p:spPr bwMode="auto">
          <a:xfrm>
            <a:off x="0" y="2565400"/>
            <a:ext cx="331152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Have you seen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/>
              </a:rPr>
              <a:t>it anywhere?</a:t>
            </a:r>
          </a:p>
        </p:txBody>
      </p:sp>
    </p:spTree>
    <p:extLst>
      <p:ext uri="{BB962C8B-B14F-4D97-AF65-F5344CB8AC3E}">
        <p14:creationId xmlns:p14="http://schemas.microsoft.com/office/powerpoint/2010/main" val="2540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5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5412" name="Picture 7" descr="pu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66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8313" y="6092825"/>
            <a:ext cx="4932362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Shanghai skyline from the River</a:t>
            </a:r>
          </a:p>
        </p:txBody>
      </p:sp>
    </p:spTree>
    <p:extLst>
      <p:ext uri="{BB962C8B-B14F-4D97-AF65-F5344CB8AC3E}">
        <p14:creationId xmlns:p14="http://schemas.microsoft.com/office/powerpoint/2010/main" val="33338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6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6436" name="Picture 7" descr="beijing-forbidden-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4"/>
          <a:stretch>
            <a:fillRect/>
          </a:stretch>
        </p:blipFill>
        <p:spPr bwMode="auto">
          <a:xfrm>
            <a:off x="0" y="0"/>
            <a:ext cx="91360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9" descr="680px-Gugun_panorama-2005-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0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Forbidden City - Beijing</a:t>
            </a:r>
          </a:p>
        </p:txBody>
      </p:sp>
    </p:spTree>
    <p:extLst>
      <p:ext uri="{BB962C8B-B14F-4D97-AF65-F5344CB8AC3E}">
        <p14:creationId xmlns:p14="http://schemas.microsoft.com/office/powerpoint/2010/main" val="1782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7460" name="Picture 4" descr="http://1.bp.blogspot.com/_GXkhHJQXd5E/S88xxo514UI/AAAAAAAAABc/LWZPw3RbJz4/s1600/three_gorges_dam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630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Three Gorges Dam</a:t>
            </a:r>
          </a:p>
        </p:txBody>
      </p:sp>
    </p:spTree>
    <p:extLst>
      <p:ext uri="{BB962C8B-B14F-4D97-AF65-F5344CB8AC3E}">
        <p14:creationId xmlns:p14="http://schemas.microsoft.com/office/powerpoint/2010/main" val="17384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8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8484" name="Picture 6" descr="http://thinkoftravel.net/wp-content/uploads/2011/05/china-hangzhou-zheji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4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Hangzhou</a:t>
            </a:r>
          </a:p>
        </p:txBody>
      </p:sp>
    </p:spTree>
    <p:extLst>
      <p:ext uri="{BB962C8B-B14F-4D97-AF65-F5344CB8AC3E}">
        <p14:creationId xmlns:p14="http://schemas.microsoft.com/office/powerpoint/2010/main" val="35974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9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9508" name="Picture 2" descr="http://www.crunchgear.com/wp-content/photos/hong_kong_island_hk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Hong Kong</a:t>
            </a:r>
          </a:p>
        </p:txBody>
      </p:sp>
    </p:spTree>
    <p:extLst>
      <p:ext uri="{BB962C8B-B14F-4D97-AF65-F5344CB8AC3E}">
        <p14:creationId xmlns:p14="http://schemas.microsoft.com/office/powerpoint/2010/main" val="2431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0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0532" name="Picture 2" descr="http://www.bugbog.com/images/galleries/china-pictures/sichuan_himalayas_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6092825"/>
            <a:ext cx="4932363" cy="765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>
                <a:solidFill>
                  <a:srgbClr val="000000"/>
                </a:solidFill>
                <a:latin typeface="Comic Sans MS" pitchFamily="66" charset="0"/>
              </a:rPr>
              <a:t>Himalayas</a:t>
            </a:r>
          </a:p>
        </p:txBody>
      </p:sp>
    </p:spTree>
    <p:extLst>
      <p:ext uri="{BB962C8B-B14F-4D97-AF65-F5344CB8AC3E}">
        <p14:creationId xmlns:p14="http://schemas.microsoft.com/office/powerpoint/2010/main" val="17382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7" descr="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82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1557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51558" name="AutoShape 5"/>
          <p:cNvSpPr>
            <a:spLocks noChangeArrowheads="1"/>
          </p:cNvSpPr>
          <p:nvPr/>
        </p:nvSpPr>
        <p:spPr bwMode="auto">
          <a:xfrm>
            <a:off x="1403350" y="836613"/>
            <a:ext cx="6337300" cy="5113337"/>
          </a:xfrm>
          <a:prstGeom prst="foldedCorner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800">
                <a:solidFill>
                  <a:srgbClr val="000000"/>
                </a:solidFill>
              </a:rPr>
              <a:t>In SILENCE write down 3 keywords that sum up what you have learnt today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80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800">
                <a:solidFill>
                  <a:srgbClr val="000000"/>
                </a:solidFill>
              </a:rPr>
              <a:t>Share your words with your table, have you got any the same? </a:t>
            </a:r>
          </a:p>
        </p:txBody>
      </p:sp>
    </p:spTree>
    <p:extLst>
      <p:ext uri="{BB962C8B-B14F-4D97-AF65-F5344CB8AC3E}">
        <p14:creationId xmlns:p14="http://schemas.microsoft.com/office/powerpoint/2010/main" val="1256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en-GB" altLang="en-US" u="sng" smtClean="0"/>
              <a:t>China and the rest of the World</a:t>
            </a:r>
            <a:r>
              <a:rPr lang="en-GB" altLang="en-US" smtClean="0"/>
              <a:t> 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91513" cy="4005262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3366FF"/>
                </a:solidFill>
              </a:rPr>
              <a:t>I can describe what communism is – Level 4</a:t>
            </a:r>
          </a:p>
          <a:p>
            <a:pPr eaLnBrk="1" hangingPunct="1"/>
            <a:r>
              <a:rPr lang="en-GB" altLang="en-US" smtClean="0">
                <a:solidFill>
                  <a:srgbClr val="FF3399"/>
                </a:solidFill>
              </a:rPr>
              <a:t>I can contrast the differences between a Communism and Democratic government – Level 5 </a:t>
            </a:r>
          </a:p>
          <a:p>
            <a:pPr eaLnBrk="1" hangingPunct="1"/>
            <a:r>
              <a:rPr lang="en-GB" altLang="en-US" smtClean="0">
                <a:solidFill>
                  <a:srgbClr val="008000"/>
                </a:solidFill>
              </a:rPr>
              <a:t>I can analyse China’s role as global leader – Level 6 </a:t>
            </a:r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250825" y="908050"/>
            <a:ext cx="8642350" cy="1657350"/>
          </a:xfrm>
          <a:prstGeom prst="rightArrow">
            <a:avLst>
              <a:gd name="adj1" fmla="val 50000"/>
              <a:gd name="adj2" fmla="val 13036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>
                <a:solidFill>
                  <a:srgbClr val="000000"/>
                </a:solidFill>
              </a:rPr>
              <a:t>Learning Objective- To investigate how China is governed and the relationship with the World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68313" y="2349500"/>
            <a:ext cx="5975350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2582" name="WordArt 6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165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capitalist</a:t>
            </a:r>
          </a:p>
        </p:txBody>
      </p:sp>
      <p:sp>
        <p:nvSpPr>
          <p:cNvPr id="152583" name="WordArt 7"/>
          <p:cNvSpPr>
            <a:spLocks noChangeArrowheads="1" noChangeShapeType="1" noTextEdit="1"/>
          </p:cNvSpPr>
          <p:nvPr/>
        </p:nvSpPr>
        <p:spPr bwMode="auto">
          <a:xfrm>
            <a:off x="2411413" y="2420938"/>
            <a:ext cx="1873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democracy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4500563" y="2420938"/>
            <a:ext cx="16573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communism</a:t>
            </a:r>
          </a:p>
        </p:txBody>
      </p:sp>
    </p:spTree>
    <p:extLst>
      <p:ext uri="{BB962C8B-B14F-4D97-AF65-F5344CB8AC3E}">
        <p14:creationId xmlns:p14="http://schemas.microsoft.com/office/powerpoint/2010/main" val="31197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602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31182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0052" name="Picture 7" descr="File:Communis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14288"/>
            <a:ext cx="1044098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30054" name="WordArt 9"/>
          <p:cNvSpPr>
            <a:spLocks noChangeArrowheads="1" noChangeShapeType="1" noTextEdit="1"/>
          </p:cNvSpPr>
          <p:nvPr/>
        </p:nvSpPr>
        <p:spPr bwMode="auto">
          <a:xfrm>
            <a:off x="395288" y="4868863"/>
            <a:ext cx="84248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Where has communism occured?</a:t>
            </a:r>
          </a:p>
        </p:txBody>
      </p:sp>
    </p:spTree>
    <p:extLst>
      <p:ext uri="{BB962C8B-B14F-4D97-AF65-F5344CB8AC3E}">
        <p14:creationId xmlns:p14="http://schemas.microsoft.com/office/powerpoint/2010/main" val="19069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pic>
        <p:nvPicPr>
          <p:cNvPr id="131077" name="Picture 6" descr="2611999_com_toy_pape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8" descr="2611999_com_toy_pape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10" descr="2611999_com_toy_pape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0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0" name="Picture 12" descr="2611999_com_toy_pape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952750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2100" name="Picture 5" descr="capcom_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0" y="56610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9203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</p:spTree>
    <p:extLst>
      <p:ext uri="{BB962C8B-B14F-4D97-AF65-F5344CB8AC3E}">
        <p14:creationId xmlns:p14="http://schemas.microsoft.com/office/powerpoint/2010/main" val="9856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9263063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</a:rPr>
              <a:t>L/O - To investigate how China is governed and the relationship with the World</a:t>
            </a:r>
          </a:p>
        </p:txBody>
      </p:sp>
      <p:sp>
        <p:nvSpPr>
          <p:cNvPr id="134150" name="WordArt 6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3292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What is democracy?</a:t>
            </a:r>
          </a:p>
        </p:txBody>
      </p:sp>
    </p:spTree>
    <p:extLst>
      <p:ext uri="{BB962C8B-B14F-4D97-AF65-F5344CB8AC3E}">
        <p14:creationId xmlns:p14="http://schemas.microsoft.com/office/powerpoint/2010/main" val="1658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On-screen Show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China and the rest of the World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 in a box!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 and the rest of the World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rest of the World  </dc:title>
  <dc:creator>Jen Wood</dc:creator>
  <cp:lastModifiedBy>Jen Wood</cp:lastModifiedBy>
  <cp:revision>1</cp:revision>
  <dcterms:created xsi:type="dcterms:W3CDTF">2014-02-03T14:11:23Z</dcterms:created>
  <dcterms:modified xsi:type="dcterms:W3CDTF">2014-02-03T14:11:42Z</dcterms:modified>
</cp:coreProperties>
</file>