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BA1-84B1-430E-991C-A341C3936289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C69D-F749-4B88-8487-8E85DE893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141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BA1-84B1-430E-991C-A341C3936289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C69D-F749-4B88-8487-8E85DE893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464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BA1-84B1-430E-991C-A341C3936289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C69D-F749-4B88-8487-8E85DE893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51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BA1-84B1-430E-991C-A341C3936289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C69D-F749-4B88-8487-8E85DE893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953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BA1-84B1-430E-991C-A341C3936289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C69D-F749-4B88-8487-8E85DE893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101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BA1-84B1-430E-991C-A341C3936289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C69D-F749-4B88-8487-8E85DE893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00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BA1-84B1-430E-991C-A341C3936289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C69D-F749-4B88-8487-8E85DE893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387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BA1-84B1-430E-991C-A341C3936289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C69D-F749-4B88-8487-8E85DE893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550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BA1-84B1-430E-991C-A341C3936289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C69D-F749-4B88-8487-8E85DE893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395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BA1-84B1-430E-991C-A341C3936289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C69D-F749-4B88-8487-8E85DE893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40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BA1-84B1-430E-991C-A341C3936289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C69D-F749-4B88-8487-8E85DE893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785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ECBA1-84B1-430E-991C-A341C3936289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CC69D-F749-4B88-8487-8E85DE893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071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prstClr val="black"/>
                </a:solidFill>
              </a:rPr>
              <a:t>Lesson Objective:  </a:t>
            </a:r>
            <a:r>
              <a:rPr lang="en-GB" dirty="0" smtClean="0">
                <a:solidFill>
                  <a:prstClr val="black"/>
                </a:solidFill>
              </a:rPr>
              <a:t>To consider both sides of the argument about whether the </a:t>
            </a:r>
            <a:r>
              <a:rPr lang="en-GB" dirty="0" err="1" smtClean="0">
                <a:solidFill>
                  <a:prstClr val="black"/>
                </a:solidFill>
              </a:rPr>
              <a:t>burka</a:t>
            </a:r>
            <a:r>
              <a:rPr lang="en-GB" dirty="0" smtClean="0">
                <a:solidFill>
                  <a:prstClr val="black"/>
                </a:solidFill>
              </a:rPr>
              <a:t> should be banned in the UK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908720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prstClr val="black"/>
                </a:solidFill>
              </a:rPr>
              <a:t>HOMEWORK ASSIGNMENT</a:t>
            </a:r>
          </a:p>
          <a:p>
            <a:pPr algn="ctr"/>
            <a:endParaRPr lang="en-GB" sz="2400" b="1" dirty="0">
              <a:solidFill>
                <a:prstClr val="black"/>
              </a:solidFill>
            </a:endParaRPr>
          </a:p>
          <a:p>
            <a:pPr algn="ctr"/>
            <a:r>
              <a:rPr lang="en-GB" sz="2400" b="1" dirty="0" smtClean="0">
                <a:solidFill>
                  <a:prstClr val="black"/>
                </a:solidFill>
              </a:rPr>
              <a:t>Should we ban the </a:t>
            </a:r>
            <a:r>
              <a:rPr lang="en-GB" sz="2400" b="1" dirty="0" err="1" smtClean="0">
                <a:solidFill>
                  <a:prstClr val="black"/>
                </a:solidFill>
              </a:rPr>
              <a:t>burka</a:t>
            </a:r>
            <a:r>
              <a:rPr lang="en-GB" sz="2400" b="1" dirty="0" smtClean="0">
                <a:solidFill>
                  <a:prstClr val="black"/>
                </a:solidFill>
              </a:rPr>
              <a:t> in the UK?  </a:t>
            </a:r>
          </a:p>
        </p:txBody>
      </p:sp>
      <p:pic>
        <p:nvPicPr>
          <p:cNvPr id="4" name="Picture 3" descr="Traffic ligh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2564904"/>
            <a:ext cx="2520280" cy="37201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63888" y="5445224"/>
            <a:ext cx="5328592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white"/>
                </a:solidFill>
              </a:rPr>
              <a:t>Write 2 paragraphs that support banning the </a:t>
            </a:r>
            <a:r>
              <a:rPr lang="en-GB" dirty="0" err="1" smtClean="0">
                <a:solidFill>
                  <a:prstClr val="white"/>
                </a:solidFill>
              </a:rPr>
              <a:t>burka</a:t>
            </a:r>
            <a:r>
              <a:rPr lang="en-GB" dirty="0" smtClean="0">
                <a:solidFill>
                  <a:prstClr val="white"/>
                </a:solidFill>
              </a:rPr>
              <a:t> and 2 paragraphs that don’t support banning the </a:t>
            </a:r>
            <a:r>
              <a:rPr lang="en-GB" dirty="0" err="1" smtClean="0">
                <a:solidFill>
                  <a:prstClr val="white"/>
                </a:solidFill>
              </a:rPr>
              <a:t>burka</a:t>
            </a:r>
            <a:r>
              <a:rPr lang="en-GB" dirty="0" smtClean="0">
                <a:solidFill>
                  <a:prstClr val="white"/>
                </a:solidFill>
              </a:rPr>
              <a:t> (L4)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63888" y="4149080"/>
            <a:ext cx="5328592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</a:rPr>
              <a:t>Use other sources of research (and show that you have done this) to write 3 paragraphs that support banning the </a:t>
            </a:r>
            <a:r>
              <a:rPr lang="en-GB" dirty="0" err="1" smtClean="0">
                <a:solidFill>
                  <a:prstClr val="black"/>
                </a:solidFill>
              </a:rPr>
              <a:t>burka</a:t>
            </a:r>
            <a:r>
              <a:rPr lang="en-GB" dirty="0" smtClean="0">
                <a:solidFill>
                  <a:prstClr val="black"/>
                </a:solidFill>
              </a:rPr>
              <a:t> and 3 paragraphs that don’t support banning the </a:t>
            </a:r>
            <a:r>
              <a:rPr lang="en-GB" dirty="0" err="1" smtClean="0">
                <a:solidFill>
                  <a:prstClr val="black"/>
                </a:solidFill>
              </a:rPr>
              <a:t>burka</a:t>
            </a:r>
            <a:r>
              <a:rPr lang="en-GB" dirty="0" smtClean="0">
                <a:solidFill>
                  <a:prstClr val="black"/>
                </a:solidFill>
              </a:rPr>
              <a:t> (L5)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3888" y="2276872"/>
            <a:ext cx="5328592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white"/>
                </a:solidFill>
              </a:rPr>
              <a:t>Write a detailed essay that show that you have considered both sides of the issue (at least 3 arguments for each side), showing you have done some extra research and that you have considered human rights and the idea that human rights conflict here (L6)</a:t>
            </a: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44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PBSchool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Wood</dc:creator>
  <cp:lastModifiedBy>Jennifer Wood</cp:lastModifiedBy>
  <cp:revision>1</cp:revision>
  <dcterms:created xsi:type="dcterms:W3CDTF">2012-11-21T12:28:54Z</dcterms:created>
  <dcterms:modified xsi:type="dcterms:W3CDTF">2012-11-21T12:29:35Z</dcterms:modified>
</cp:coreProperties>
</file>