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647EBB-57E5-4FE1-976A-670CC4484AEA}" type="doc">
      <dgm:prSet loTypeId="urn:microsoft.com/office/officeart/2005/8/layout/matrix1" loCatId="matrix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E35A10A1-424F-43C2-A234-4EEEFF7A6955}">
      <dgm:prSet phldrT="[Text]" custT="1"/>
      <dgm:spPr/>
      <dgm:t>
        <a:bodyPr anchor="t" anchorCtr="0"/>
        <a:lstStyle/>
        <a:p>
          <a:r>
            <a:rPr lang="en-GB" sz="1100" b="1" dirty="0" smtClean="0"/>
            <a:t>Information about Oscar:</a:t>
          </a:r>
          <a:endParaRPr lang="en-GB" sz="1100" b="1" dirty="0"/>
        </a:p>
      </dgm:t>
    </dgm:pt>
    <dgm:pt modelId="{0794A9F6-98D3-403D-9BA1-5CF552244D08}" type="parTrans" cxnId="{72041ABE-9C52-4204-8202-28820EFBC8F2}">
      <dgm:prSet/>
      <dgm:spPr/>
      <dgm:t>
        <a:bodyPr/>
        <a:lstStyle/>
        <a:p>
          <a:endParaRPr lang="en-GB"/>
        </a:p>
      </dgm:t>
    </dgm:pt>
    <dgm:pt modelId="{DE8654B8-C595-4DDD-A6CE-C0C90EA1ED4C}" type="sibTrans" cxnId="{72041ABE-9C52-4204-8202-28820EFBC8F2}">
      <dgm:prSet/>
      <dgm:spPr/>
      <dgm:t>
        <a:bodyPr/>
        <a:lstStyle/>
        <a:p>
          <a:endParaRPr lang="en-GB"/>
        </a:p>
      </dgm:t>
    </dgm:pt>
    <dgm:pt modelId="{CA137ABF-4060-43C7-8588-669BBE59A397}">
      <dgm:prSet phldrT="[Text]" custT="1"/>
      <dgm:spPr/>
      <dgm:t>
        <a:bodyPr anchor="t" anchorCtr="0"/>
        <a:lstStyle/>
        <a:p>
          <a:r>
            <a:rPr lang="en-GB" sz="1100" b="1" dirty="0" smtClean="0"/>
            <a:t>Information about </a:t>
          </a:r>
          <a:r>
            <a:rPr lang="en-GB" sz="1100" b="1" dirty="0" err="1" smtClean="0"/>
            <a:t>Florescel</a:t>
          </a:r>
          <a:r>
            <a:rPr lang="en-GB" sz="1100" b="1" dirty="0" smtClean="0"/>
            <a:t>:</a:t>
          </a:r>
          <a:endParaRPr lang="en-GB" sz="1100" b="1" dirty="0"/>
        </a:p>
      </dgm:t>
    </dgm:pt>
    <dgm:pt modelId="{2E083DAF-F56A-4065-8DFD-D081083065D2}" type="parTrans" cxnId="{AF017A23-6A6A-4BA8-BBEA-444823E6B0EC}">
      <dgm:prSet/>
      <dgm:spPr/>
      <dgm:t>
        <a:bodyPr/>
        <a:lstStyle/>
        <a:p>
          <a:endParaRPr lang="en-GB"/>
        </a:p>
      </dgm:t>
    </dgm:pt>
    <dgm:pt modelId="{0B2CFA8E-25C5-4C8D-A508-0A3317057222}" type="sibTrans" cxnId="{AF017A23-6A6A-4BA8-BBEA-444823E6B0EC}">
      <dgm:prSet/>
      <dgm:spPr/>
      <dgm:t>
        <a:bodyPr/>
        <a:lstStyle/>
        <a:p>
          <a:endParaRPr lang="en-GB"/>
        </a:p>
      </dgm:t>
    </dgm:pt>
    <dgm:pt modelId="{11BAFB3C-0B0F-48F2-BFFD-92DFC8A032A1}">
      <dgm:prSet phldrT="[Text]" custT="1"/>
      <dgm:spPr/>
      <dgm:t>
        <a:bodyPr vert="horz" anchor="b" anchorCtr="1"/>
        <a:lstStyle/>
        <a:p>
          <a:r>
            <a:rPr lang="en-GB" sz="1100" b="1" dirty="0" smtClean="0"/>
            <a:t>Socio-economic problems:</a:t>
          </a:r>
          <a:endParaRPr lang="en-GB" sz="1100" b="1" dirty="0"/>
        </a:p>
      </dgm:t>
    </dgm:pt>
    <dgm:pt modelId="{63BE5226-1D6D-4CFF-894B-87F00B3CB90A}" type="parTrans" cxnId="{8737D48D-A95D-4AD4-B127-5AE0E68D41D6}">
      <dgm:prSet/>
      <dgm:spPr/>
      <dgm:t>
        <a:bodyPr/>
        <a:lstStyle/>
        <a:p>
          <a:endParaRPr lang="en-GB"/>
        </a:p>
      </dgm:t>
    </dgm:pt>
    <dgm:pt modelId="{E8833C47-99AD-4EC5-B875-0CD4506C5371}" type="sibTrans" cxnId="{8737D48D-A95D-4AD4-B127-5AE0E68D41D6}">
      <dgm:prSet/>
      <dgm:spPr/>
      <dgm:t>
        <a:bodyPr/>
        <a:lstStyle/>
        <a:p>
          <a:endParaRPr lang="en-GB"/>
        </a:p>
      </dgm:t>
    </dgm:pt>
    <dgm:pt modelId="{827FBD04-BA4C-4DF0-A22D-F895A0E72440}">
      <dgm:prSet phldrT="[Text]" custT="1"/>
      <dgm:spPr/>
      <dgm:t>
        <a:bodyPr anchor="b" anchorCtr="1"/>
        <a:lstStyle/>
        <a:p>
          <a:r>
            <a:rPr lang="en-GB" sz="1100" b="1" dirty="0" smtClean="0"/>
            <a:t>Environmental problems:</a:t>
          </a:r>
          <a:endParaRPr lang="en-GB" sz="1100" b="1" dirty="0"/>
        </a:p>
      </dgm:t>
    </dgm:pt>
    <dgm:pt modelId="{2D90D15D-07A2-4ADD-96DF-15611E2EB2C8}" type="parTrans" cxnId="{E43AB48E-58AC-4ADB-96AE-0DF2F6275412}">
      <dgm:prSet/>
      <dgm:spPr/>
      <dgm:t>
        <a:bodyPr/>
        <a:lstStyle/>
        <a:p>
          <a:endParaRPr lang="en-GB"/>
        </a:p>
      </dgm:t>
    </dgm:pt>
    <dgm:pt modelId="{EB81267C-AD90-4DBB-9103-026719EF9D83}" type="sibTrans" cxnId="{E43AB48E-58AC-4ADB-96AE-0DF2F6275412}">
      <dgm:prSet/>
      <dgm:spPr/>
      <dgm:t>
        <a:bodyPr/>
        <a:lstStyle/>
        <a:p>
          <a:endParaRPr lang="en-GB"/>
        </a:p>
      </dgm:t>
    </dgm:pt>
    <dgm:pt modelId="{E6BAB641-C557-4D9E-8687-CD727DD719B0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GB" dirty="0"/>
        </a:p>
      </dgm:t>
    </dgm:pt>
    <dgm:pt modelId="{D05D9C85-3E81-4A58-8284-AD6ADFB3DCDB}" type="sibTrans" cxnId="{035FD49E-1EF7-4619-AA09-2AD2A8079DC8}">
      <dgm:prSet/>
      <dgm:spPr/>
      <dgm:t>
        <a:bodyPr/>
        <a:lstStyle/>
        <a:p>
          <a:endParaRPr lang="en-GB"/>
        </a:p>
      </dgm:t>
    </dgm:pt>
    <dgm:pt modelId="{F6E724A1-AB00-457F-86F3-823FE2297799}" type="parTrans" cxnId="{035FD49E-1EF7-4619-AA09-2AD2A8079DC8}">
      <dgm:prSet/>
      <dgm:spPr/>
      <dgm:t>
        <a:bodyPr/>
        <a:lstStyle/>
        <a:p>
          <a:endParaRPr lang="en-GB"/>
        </a:p>
      </dgm:t>
    </dgm:pt>
    <dgm:pt modelId="{210AE2B9-33BB-4F19-8E90-1851E6CFEB51}" type="pres">
      <dgm:prSet presAssocID="{FA647EBB-57E5-4FE1-976A-670CC4484AE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0D655F3-08DC-4405-88D7-FCE055512521}" type="pres">
      <dgm:prSet presAssocID="{FA647EBB-57E5-4FE1-976A-670CC4484AEA}" presName="matrix" presStyleCnt="0"/>
      <dgm:spPr/>
    </dgm:pt>
    <dgm:pt modelId="{42453D3E-5A9C-4806-B895-DAE2D6043E71}" type="pres">
      <dgm:prSet presAssocID="{FA647EBB-57E5-4FE1-976A-670CC4484AEA}" presName="tile1" presStyleLbl="node1" presStyleIdx="0" presStyleCnt="4"/>
      <dgm:spPr/>
      <dgm:t>
        <a:bodyPr/>
        <a:lstStyle/>
        <a:p>
          <a:endParaRPr lang="en-GB"/>
        </a:p>
      </dgm:t>
    </dgm:pt>
    <dgm:pt modelId="{0D5CB67B-CFA3-4160-B18A-7B718A34195D}" type="pres">
      <dgm:prSet presAssocID="{FA647EBB-57E5-4FE1-976A-670CC4484AE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A006C9-2E88-4AFE-BDDE-1FB26592AF5B}" type="pres">
      <dgm:prSet presAssocID="{FA647EBB-57E5-4FE1-976A-670CC4484AEA}" presName="tile2" presStyleLbl="node1" presStyleIdx="1" presStyleCnt="4" custLinFactNeighborX="3"/>
      <dgm:spPr/>
      <dgm:t>
        <a:bodyPr/>
        <a:lstStyle/>
        <a:p>
          <a:endParaRPr lang="en-GB"/>
        </a:p>
      </dgm:t>
    </dgm:pt>
    <dgm:pt modelId="{8C68CA83-933D-4F17-8930-D9CD3727E100}" type="pres">
      <dgm:prSet presAssocID="{FA647EBB-57E5-4FE1-976A-670CC4484AE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7B3681-F481-4FA1-97B4-AABA20E5ED39}" type="pres">
      <dgm:prSet presAssocID="{FA647EBB-57E5-4FE1-976A-670CC4484AEA}" presName="tile3" presStyleLbl="node1" presStyleIdx="2" presStyleCnt="4"/>
      <dgm:spPr/>
      <dgm:t>
        <a:bodyPr/>
        <a:lstStyle/>
        <a:p>
          <a:endParaRPr lang="en-GB"/>
        </a:p>
      </dgm:t>
    </dgm:pt>
    <dgm:pt modelId="{55AB6AB0-A84B-4D70-ABC0-281C94775B84}" type="pres">
      <dgm:prSet presAssocID="{FA647EBB-57E5-4FE1-976A-670CC4484AE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4D4D51-EF75-42C9-B51F-F41225CD1660}" type="pres">
      <dgm:prSet presAssocID="{FA647EBB-57E5-4FE1-976A-670CC4484AEA}" presName="tile4" presStyleLbl="node1" presStyleIdx="3" presStyleCnt="4"/>
      <dgm:spPr/>
      <dgm:t>
        <a:bodyPr/>
        <a:lstStyle/>
        <a:p>
          <a:endParaRPr lang="en-GB"/>
        </a:p>
      </dgm:t>
    </dgm:pt>
    <dgm:pt modelId="{2B5F9110-0675-4052-B3CD-17197D0FD63C}" type="pres">
      <dgm:prSet presAssocID="{FA647EBB-57E5-4FE1-976A-670CC4484AE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C79803-FBCE-4C42-B86B-825C0D140411}" type="pres">
      <dgm:prSet presAssocID="{FA647EBB-57E5-4FE1-976A-670CC4484AE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50B2F21C-CBA7-47F8-856F-72968A3BF85E}" type="presOf" srcId="{E6BAB641-C557-4D9E-8687-CD727DD719B0}" destId="{7EC79803-FBCE-4C42-B86B-825C0D140411}" srcOrd="0" destOrd="0" presId="urn:microsoft.com/office/officeart/2005/8/layout/matrix1"/>
    <dgm:cxn modelId="{035FD49E-1EF7-4619-AA09-2AD2A8079DC8}" srcId="{FA647EBB-57E5-4FE1-976A-670CC4484AEA}" destId="{E6BAB641-C557-4D9E-8687-CD727DD719B0}" srcOrd="0" destOrd="0" parTransId="{F6E724A1-AB00-457F-86F3-823FE2297799}" sibTransId="{D05D9C85-3E81-4A58-8284-AD6ADFB3DCDB}"/>
    <dgm:cxn modelId="{E3E50766-F7B9-4AD7-8792-397947EB78B4}" type="presOf" srcId="{E35A10A1-424F-43C2-A234-4EEEFF7A6955}" destId="{0D5CB67B-CFA3-4160-B18A-7B718A34195D}" srcOrd="1" destOrd="0" presId="urn:microsoft.com/office/officeart/2005/8/layout/matrix1"/>
    <dgm:cxn modelId="{73B3B0B0-8197-4E0A-A480-A92D403B9745}" type="presOf" srcId="{827FBD04-BA4C-4DF0-A22D-F895A0E72440}" destId="{C14D4D51-EF75-42C9-B51F-F41225CD1660}" srcOrd="0" destOrd="0" presId="urn:microsoft.com/office/officeart/2005/8/layout/matrix1"/>
    <dgm:cxn modelId="{72041ABE-9C52-4204-8202-28820EFBC8F2}" srcId="{E6BAB641-C557-4D9E-8687-CD727DD719B0}" destId="{E35A10A1-424F-43C2-A234-4EEEFF7A6955}" srcOrd="0" destOrd="0" parTransId="{0794A9F6-98D3-403D-9BA1-5CF552244D08}" sibTransId="{DE8654B8-C595-4DDD-A6CE-C0C90EA1ED4C}"/>
    <dgm:cxn modelId="{75BFDC71-BC12-4224-9E9C-6207D791DD3A}" type="presOf" srcId="{CA137ABF-4060-43C7-8588-669BBE59A397}" destId="{9AA006C9-2E88-4AFE-BDDE-1FB26592AF5B}" srcOrd="0" destOrd="0" presId="urn:microsoft.com/office/officeart/2005/8/layout/matrix1"/>
    <dgm:cxn modelId="{32955CB1-4144-4EAB-9AE5-47DFD84F0EE3}" type="presOf" srcId="{827FBD04-BA4C-4DF0-A22D-F895A0E72440}" destId="{2B5F9110-0675-4052-B3CD-17197D0FD63C}" srcOrd="1" destOrd="0" presId="urn:microsoft.com/office/officeart/2005/8/layout/matrix1"/>
    <dgm:cxn modelId="{8737D48D-A95D-4AD4-B127-5AE0E68D41D6}" srcId="{E6BAB641-C557-4D9E-8687-CD727DD719B0}" destId="{11BAFB3C-0B0F-48F2-BFFD-92DFC8A032A1}" srcOrd="2" destOrd="0" parTransId="{63BE5226-1D6D-4CFF-894B-87F00B3CB90A}" sibTransId="{E8833C47-99AD-4EC5-B875-0CD4506C5371}"/>
    <dgm:cxn modelId="{C96D87DE-C569-433D-9646-E09EB12D833B}" type="presOf" srcId="{E35A10A1-424F-43C2-A234-4EEEFF7A6955}" destId="{42453D3E-5A9C-4806-B895-DAE2D6043E71}" srcOrd="0" destOrd="0" presId="urn:microsoft.com/office/officeart/2005/8/layout/matrix1"/>
    <dgm:cxn modelId="{AF017A23-6A6A-4BA8-BBEA-444823E6B0EC}" srcId="{E6BAB641-C557-4D9E-8687-CD727DD719B0}" destId="{CA137ABF-4060-43C7-8588-669BBE59A397}" srcOrd="1" destOrd="0" parTransId="{2E083DAF-F56A-4065-8DFD-D081083065D2}" sibTransId="{0B2CFA8E-25C5-4C8D-A508-0A3317057222}"/>
    <dgm:cxn modelId="{E0786121-CB78-4EF0-806D-BFD2AD370B7B}" type="presOf" srcId="{11BAFB3C-0B0F-48F2-BFFD-92DFC8A032A1}" destId="{55AB6AB0-A84B-4D70-ABC0-281C94775B84}" srcOrd="1" destOrd="0" presId="urn:microsoft.com/office/officeart/2005/8/layout/matrix1"/>
    <dgm:cxn modelId="{8D71EA3E-B6EA-4FF3-BD0C-B2C0A3B912CD}" type="presOf" srcId="{FA647EBB-57E5-4FE1-976A-670CC4484AEA}" destId="{210AE2B9-33BB-4F19-8E90-1851E6CFEB51}" srcOrd="0" destOrd="0" presId="urn:microsoft.com/office/officeart/2005/8/layout/matrix1"/>
    <dgm:cxn modelId="{FAA8F430-3849-4A17-B095-E35EF3EA50B8}" type="presOf" srcId="{11BAFB3C-0B0F-48F2-BFFD-92DFC8A032A1}" destId="{017B3681-F481-4FA1-97B4-AABA20E5ED39}" srcOrd="0" destOrd="0" presId="urn:microsoft.com/office/officeart/2005/8/layout/matrix1"/>
    <dgm:cxn modelId="{E43AB48E-58AC-4ADB-96AE-0DF2F6275412}" srcId="{E6BAB641-C557-4D9E-8687-CD727DD719B0}" destId="{827FBD04-BA4C-4DF0-A22D-F895A0E72440}" srcOrd="3" destOrd="0" parTransId="{2D90D15D-07A2-4ADD-96DF-15611E2EB2C8}" sibTransId="{EB81267C-AD90-4DBB-9103-026719EF9D83}"/>
    <dgm:cxn modelId="{D5700BC7-3B1C-482F-8619-01D0942E1817}" type="presOf" srcId="{CA137ABF-4060-43C7-8588-669BBE59A397}" destId="{8C68CA83-933D-4F17-8930-D9CD3727E100}" srcOrd="1" destOrd="0" presId="urn:microsoft.com/office/officeart/2005/8/layout/matrix1"/>
    <dgm:cxn modelId="{0D941319-F739-43D5-8BC8-4C4F2E7F6968}" type="presParOf" srcId="{210AE2B9-33BB-4F19-8E90-1851E6CFEB51}" destId="{A0D655F3-08DC-4405-88D7-FCE055512521}" srcOrd="0" destOrd="0" presId="urn:microsoft.com/office/officeart/2005/8/layout/matrix1"/>
    <dgm:cxn modelId="{152B9DC8-638F-4696-8A77-FCE9DDB4F8EB}" type="presParOf" srcId="{A0D655F3-08DC-4405-88D7-FCE055512521}" destId="{42453D3E-5A9C-4806-B895-DAE2D6043E71}" srcOrd="0" destOrd="0" presId="urn:microsoft.com/office/officeart/2005/8/layout/matrix1"/>
    <dgm:cxn modelId="{E7390B13-B5FF-4B00-8D98-5227041745E4}" type="presParOf" srcId="{A0D655F3-08DC-4405-88D7-FCE055512521}" destId="{0D5CB67B-CFA3-4160-B18A-7B718A34195D}" srcOrd="1" destOrd="0" presId="urn:microsoft.com/office/officeart/2005/8/layout/matrix1"/>
    <dgm:cxn modelId="{E4C87DFA-0396-4E31-B425-DF46F240E5F3}" type="presParOf" srcId="{A0D655F3-08DC-4405-88D7-FCE055512521}" destId="{9AA006C9-2E88-4AFE-BDDE-1FB26592AF5B}" srcOrd="2" destOrd="0" presId="urn:microsoft.com/office/officeart/2005/8/layout/matrix1"/>
    <dgm:cxn modelId="{9EA8F91E-ECD4-4348-849B-4DD6C76789BA}" type="presParOf" srcId="{A0D655F3-08DC-4405-88D7-FCE055512521}" destId="{8C68CA83-933D-4F17-8930-D9CD3727E100}" srcOrd="3" destOrd="0" presId="urn:microsoft.com/office/officeart/2005/8/layout/matrix1"/>
    <dgm:cxn modelId="{9E69DE45-392D-435B-AE89-E7D4C06CFA0B}" type="presParOf" srcId="{A0D655F3-08DC-4405-88D7-FCE055512521}" destId="{017B3681-F481-4FA1-97B4-AABA20E5ED39}" srcOrd="4" destOrd="0" presId="urn:microsoft.com/office/officeart/2005/8/layout/matrix1"/>
    <dgm:cxn modelId="{0D44D796-57BA-4C1F-9959-9C2ABBEFD828}" type="presParOf" srcId="{A0D655F3-08DC-4405-88D7-FCE055512521}" destId="{55AB6AB0-A84B-4D70-ABC0-281C94775B84}" srcOrd="5" destOrd="0" presId="urn:microsoft.com/office/officeart/2005/8/layout/matrix1"/>
    <dgm:cxn modelId="{119BEE58-5EDD-420F-B2C8-3D446339B7FD}" type="presParOf" srcId="{A0D655F3-08DC-4405-88D7-FCE055512521}" destId="{C14D4D51-EF75-42C9-B51F-F41225CD1660}" srcOrd="6" destOrd="0" presId="urn:microsoft.com/office/officeart/2005/8/layout/matrix1"/>
    <dgm:cxn modelId="{56E4A278-C83A-4C02-9190-802BC8116A55}" type="presParOf" srcId="{A0D655F3-08DC-4405-88D7-FCE055512521}" destId="{2B5F9110-0675-4052-B3CD-17197D0FD63C}" srcOrd="7" destOrd="0" presId="urn:microsoft.com/office/officeart/2005/8/layout/matrix1"/>
    <dgm:cxn modelId="{A67EC5C7-5044-47EA-9EDC-898D5BA33D96}" type="presParOf" srcId="{210AE2B9-33BB-4F19-8E90-1851E6CFEB51}" destId="{7EC79803-FBCE-4C42-B86B-825C0D14041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53D3E-5A9C-4806-B895-DAE2D6043E71}">
      <dsp:nvSpPr>
        <dsp:cNvPr id="0" name=""/>
        <dsp:cNvSpPr/>
      </dsp:nvSpPr>
      <dsp:spPr>
        <a:xfrm rot="16200000">
          <a:off x="756084" y="-756084"/>
          <a:ext cx="2880320" cy="4392488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Information about Oscar:</a:t>
          </a:r>
          <a:endParaRPr lang="en-GB" sz="1100" b="1" kern="1200" dirty="0"/>
        </a:p>
      </dsp:txBody>
      <dsp:txXfrm rot="5400000">
        <a:off x="-1" y="1"/>
        <a:ext cx="4392488" cy="2160240"/>
      </dsp:txXfrm>
    </dsp:sp>
    <dsp:sp modelId="{9AA006C9-2E88-4AFE-BDDE-1FB26592AF5B}">
      <dsp:nvSpPr>
        <dsp:cNvPr id="0" name=""/>
        <dsp:cNvSpPr/>
      </dsp:nvSpPr>
      <dsp:spPr>
        <a:xfrm>
          <a:off x="4392488" y="0"/>
          <a:ext cx="4392488" cy="288032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Information about </a:t>
          </a:r>
          <a:r>
            <a:rPr lang="en-GB" sz="1100" b="1" kern="1200" dirty="0" err="1" smtClean="0"/>
            <a:t>Florescel</a:t>
          </a:r>
          <a:r>
            <a:rPr lang="en-GB" sz="1100" b="1" kern="1200" dirty="0" smtClean="0"/>
            <a:t>:</a:t>
          </a:r>
          <a:endParaRPr lang="en-GB" sz="1100" b="1" kern="1200" dirty="0"/>
        </a:p>
      </dsp:txBody>
      <dsp:txXfrm>
        <a:off x="4392488" y="0"/>
        <a:ext cx="4392488" cy="2160240"/>
      </dsp:txXfrm>
    </dsp:sp>
    <dsp:sp modelId="{017B3681-F481-4FA1-97B4-AABA20E5ED39}">
      <dsp:nvSpPr>
        <dsp:cNvPr id="0" name=""/>
        <dsp:cNvSpPr/>
      </dsp:nvSpPr>
      <dsp:spPr>
        <a:xfrm rot="10800000">
          <a:off x="0" y="2880320"/>
          <a:ext cx="4392488" cy="288032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b" anchorCtr="1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Socio-economic problems:</a:t>
          </a:r>
          <a:endParaRPr lang="en-GB" sz="1100" b="1" kern="1200" dirty="0"/>
        </a:p>
      </dsp:txBody>
      <dsp:txXfrm rot="10800000">
        <a:off x="0" y="3600400"/>
        <a:ext cx="4392488" cy="2160240"/>
      </dsp:txXfrm>
    </dsp:sp>
    <dsp:sp modelId="{C14D4D51-EF75-42C9-B51F-F41225CD1660}">
      <dsp:nvSpPr>
        <dsp:cNvPr id="0" name=""/>
        <dsp:cNvSpPr/>
      </dsp:nvSpPr>
      <dsp:spPr>
        <a:xfrm rot="5400000">
          <a:off x="5148572" y="2124236"/>
          <a:ext cx="2880320" cy="4392488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b" anchorCtr="1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Environmental problems:</a:t>
          </a:r>
          <a:endParaRPr lang="en-GB" sz="1100" b="1" kern="1200" dirty="0"/>
        </a:p>
      </dsp:txBody>
      <dsp:txXfrm rot="-5400000">
        <a:off x="4392488" y="3600400"/>
        <a:ext cx="4392488" cy="2160240"/>
      </dsp:txXfrm>
    </dsp:sp>
    <dsp:sp modelId="{7EC79803-FBCE-4C42-B86B-825C0D140411}">
      <dsp:nvSpPr>
        <dsp:cNvPr id="0" name=""/>
        <dsp:cNvSpPr/>
      </dsp:nvSpPr>
      <dsp:spPr>
        <a:xfrm>
          <a:off x="3074741" y="2160240"/>
          <a:ext cx="2635492" cy="1440160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200" kern="1200" dirty="0"/>
        </a:p>
      </dsp:txBody>
      <dsp:txXfrm>
        <a:off x="3145044" y="2230543"/>
        <a:ext cx="2494886" cy="1299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8A47B-27F3-4EAA-84BD-B5713BA29A06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9B3F5-70C1-473A-9D90-0423EF3B1B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06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1EEE253-97BE-49D9-8AB7-01CF0D4DCF9A}" type="slidenum">
              <a:rPr lang="en-GB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52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6" name="Rectangle 2"/>
          <p:cNvSpPr>
            <a:spLocks noChangeArrowheads="1"/>
          </p:cNvSpPr>
          <p:nvPr>
            <p:ph type="body" idx="1"/>
          </p:nvPr>
        </p:nvSpPr>
        <p:spPr>
          <a:xfrm>
            <a:off x="687082" y="4342665"/>
            <a:ext cx="5483837" cy="42088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10D5D-192B-44AE-A98F-DF1AE1B793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556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2B753-9164-4BEE-A50D-DDA8B53735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15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77AFB-0103-49BB-A751-3C67C8194F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870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8013" cy="4524375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F62F4-784F-4777-9A71-89D3835CF7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26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E4BD5-6D3A-497E-BABF-DF05BF19D5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35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980F2-9FE0-4C4B-9794-9CE7193155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95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4DBB9-CDC5-4968-8381-1275568549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21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35FD1-5D58-4541-ADAD-0DDA31E883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58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1870E-404D-4833-8328-74D57608E7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92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ECC01-FF6D-41F2-B976-7BD3EF4554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79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1CBC3-A47A-4C22-8E67-CC2546CD63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73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F402A-173C-4F92-B19D-68E8CEF543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95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fld id="{FD0BB448-CC7C-4C6F-8DF2-47D95BEC6E44}" type="slidenum">
              <a:rPr lang="en-GB"/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25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XxFWo4sCzCs" TargetMode="External"/><Relationship Id="rId4" Type="http://schemas.openxmlformats.org/officeDocument/2006/relationships/hyperlink" Target="http://www.youtube.com/watch?v=0luGz4_NbL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/>
          </p:nvPr>
        </p:nvSpPr>
        <p:spPr>
          <a:xfrm>
            <a:off x="179388" y="1557338"/>
            <a:ext cx="8964612" cy="5291137"/>
          </a:xfrm>
        </p:spPr>
        <p:txBody>
          <a:bodyPr anchor="t"/>
          <a:lstStyle/>
          <a:p>
            <a:pPr marL="342900" indent="-342900" algn="l" eaLnBrk="1" hangingPunct="1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3200" b="1" u="sng" dirty="0" smtClean="0">
                <a:latin typeface="Comic Sans MS" pitchFamily="64" charset="0"/>
              </a:rPr>
              <a:t>Today We are learning to: 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3200" b="1" dirty="0" smtClean="0">
                <a:latin typeface="Comic Sans MS" pitchFamily="64" charset="0"/>
              </a:rPr>
              <a:t>	Develop an understanding </a:t>
            </a:r>
            <a:r>
              <a:rPr lang="en-GB" sz="3200" b="1" dirty="0" smtClean="0">
                <a:latin typeface="Comic Sans MS" pitchFamily="64" charset="0"/>
              </a:rPr>
              <a:t>of the lives of the people who make our clothes</a:t>
            </a:r>
            <a:endParaRPr lang="en-GB" sz="3200" b="1" dirty="0" smtClean="0">
              <a:latin typeface="Comic Sans MS" pitchFamily="64" charset="0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sz="3200" b="1" dirty="0" smtClean="0">
              <a:latin typeface="Comic Sans MS" pitchFamily="64" charset="0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3200" b="1" u="sng" dirty="0" smtClean="0">
                <a:latin typeface="Comic Sans MS" pitchFamily="64" charset="0"/>
              </a:rPr>
              <a:t>We will do this by: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3200" b="1" dirty="0" smtClean="0">
                <a:latin typeface="Comic Sans MS" pitchFamily="64" charset="0"/>
              </a:rPr>
              <a:t>	</a:t>
            </a:r>
            <a:r>
              <a:rPr lang="en-GB" sz="3200" b="1" dirty="0" smtClean="0">
                <a:latin typeface="Comic Sans MS" pitchFamily="64" charset="0"/>
              </a:rPr>
              <a:t>Investigating the working conditions in a Mexican factory.</a:t>
            </a:r>
            <a:endParaRPr lang="en-GB" sz="3200" b="1" dirty="0" smtClean="0">
              <a:latin typeface="Comic Sans MS" pitchFamily="64" charset="0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3200" b="1" dirty="0" smtClean="0">
                <a:latin typeface="Comic Sans MS" pitchFamily="64" charset="0"/>
              </a:rPr>
              <a:t>	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sz="3200" b="1" dirty="0" smtClean="0">
              <a:latin typeface="Comic Sans MS" pitchFamily="64" charset="0"/>
            </a:endParaRP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675688" cy="931863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449263" eaLnBrk="1" fontAlgn="base" hangingPunct="1">
              <a:spcBef>
                <a:spcPts val="3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5500">
                <a:solidFill>
                  <a:srgbClr val="000000"/>
                </a:solidFill>
                <a:latin typeface="Comic Sans MS" pitchFamily="66" charset="0"/>
              </a:rPr>
              <a:t> Fashion and Globalisation</a:t>
            </a:r>
          </a:p>
        </p:txBody>
      </p:sp>
    </p:spTree>
    <p:extLst>
      <p:ext uri="{BB962C8B-B14F-4D97-AF65-F5344CB8AC3E}">
        <p14:creationId xmlns:p14="http://schemas.microsoft.com/office/powerpoint/2010/main" val="30437169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800"/>
              </a:spcBef>
            </a:pPr>
            <a:r>
              <a:rPr lang="en-GB" altLang="en-US" b="1" smtClean="0"/>
              <a:t>News Feature: The Big Issue Oct 2003</a:t>
            </a:r>
          </a:p>
          <a:p>
            <a:r>
              <a:rPr lang="en-GB" altLang="en-US" smtClean="0"/>
              <a:t>Are those jeans worth the hurt and pain that these workers face? </a:t>
            </a:r>
            <a:r>
              <a:rPr lang="en-GB" altLang="en-US" sz="1200" smtClean="0"/>
              <a:t>Levelled writing assessment </a:t>
            </a:r>
            <a:endParaRPr lang="en-GB" altLang="en-US" smtClean="0"/>
          </a:p>
        </p:txBody>
      </p:sp>
      <p:pic>
        <p:nvPicPr>
          <p:cNvPr id="665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5888"/>
            <a:ext cx="7777163" cy="167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56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151188"/>
            <a:ext cx="5903913" cy="339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566" name="TextBox 1"/>
          <p:cNvSpPr txBox="1">
            <a:spLocks noChangeArrowheads="1"/>
          </p:cNvSpPr>
          <p:nvPr/>
        </p:nvSpPr>
        <p:spPr bwMode="auto">
          <a:xfrm>
            <a:off x="179388" y="3644900"/>
            <a:ext cx="1152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>
                <a:solidFill>
                  <a:srgbClr val="FFFFFF"/>
                </a:solidFill>
                <a:hlinkClick r:id="rId4"/>
              </a:rPr>
              <a:t>advert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6567" name="TextBox 3"/>
          <p:cNvSpPr txBox="1">
            <a:spLocks noChangeArrowheads="1"/>
          </p:cNvSpPr>
          <p:nvPr/>
        </p:nvSpPr>
        <p:spPr bwMode="auto">
          <a:xfrm>
            <a:off x="179388" y="4849813"/>
            <a:ext cx="1152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>
                <a:solidFill>
                  <a:srgbClr val="FFFFFF"/>
                </a:solidFill>
                <a:hlinkClick r:id="rId5"/>
              </a:rPr>
              <a:t>cartoon</a:t>
            </a:r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5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79512" y="908720"/>
          <a:ext cx="878497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7587" name="TextBox 4"/>
          <p:cNvSpPr txBox="1">
            <a:spLocks noChangeArrowheads="1"/>
          </p:cNvSpPr>
          <p:nvPr/>
        </p:nvSpPr>
        <p:spPr bwMode="auto">
          <a:xfrm>
            <a:off x="179388" y="188913"/>
            <a:ext cx="8785225" cy="554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1600" b="1">
                <a:solidFill>
                  <a:srgbClr val="000000"/>
                </a:solidFill>
                <a:latin typeface="Calibri" pitchFamily="34" charset="0"/>
              </a:rPr>
              <a:t>Sweatshop shame in focus – Tarrant factory in Mexico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1400" i="1">
                <a:solidFill>
                  <a:srgbClr val="000000"/>
                </a:solidFill>
                <a:latin typeface="Calibri" pitchFamily="34" charset="0"/>
              </a:rPr>
              <a:t>Use the information to complete your fact file</a:t>
            </a:r>
          </a:p>
        </p:txBody>
      </p:sp>
    </p:spTree>
    <p:extLst>
      <p:ext uri="{BB962C8B-B14F-4D97-AF65-F5344CB8AC3E}">
        <p14:creationId xmlns:p14="http://schemas.microsoft.com/office/powerpoint/2010/main" val="33994880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Create a charity (including name, logo and poster)</a:t>
            </a:r>
          </a:p>
          <a:p>
            <a:r>
              <a:rPr lang="en-GB" altLang="en-US" smtClean="0"/>
              <a:t>Produce a charity campaign to raise awareness of the problems that people face to produce cheap clothes for shops like Primark and Tesco. </a:t>
            </a:r>
          </a:p>
        </p:txBody>
      </p:sp>
      <p:pic>
        <p:nvPicPr>
          <p:cNvPr id="686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5888"/>
            <a:ext cx="7777163" cy="167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999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103</Words>
  <Application>Microsoft Office PowerPoint</Application>
  <PresentationFormat>On-screen Show (4:3)</PresentationFormat>
  <Paragraphs>20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Wood</dc:creator>
  <cp:lastModifiedBy>Jen Wood</cp:lastModifiedBy>
  <cp:revision>1</cp:revision>
  <dcterms:created xsi:type="dcterms:W3CDTF">2014-03-09T08:44:49Z</dcterms:created>
  <dcterms:modified xsi:type="dcterms:W3CDTF">2014-03-09T08:47:08Z</dcterms:modified>
</cp:coreProperties>
</file>