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160D-9295-4F5A-A207-2A12622DC903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EA17C-BDB8-496D-ACEA-2650FDA75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1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4015-6601-456B-A246-A5A9F4B74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34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244D-11EE-4850-9F7F-CC97245836CA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B891-15AA-4E6F-B28C-BB97E208E27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eachers-direct.co.uk/resources/quiz-busters/quiz-busters-game.aspx?game_id=74906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4" y="0"/>
            <a:ext cx="878497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You Come In!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196752"/>
            <a:ext cx="8686800" cy="550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sz="4400" dirty="0" smtClean="0"/>
              <a:t>There are three types of rocks.</a:t>
            </a:r>
          </a:p>
          <a:p>
            <a:pPr marL="0" lvl="1" algn="ctr"/>
            <a:endParaRPr lang="en-GB" sz="4400" dirty="0" smtClean="0"/>
          </a:p>
          <a:p>
            <a:pPr marL="0" lvl="1" algn="ctr"/>
            <a:endParaRPr lang="en-GB" sz="4400" dirty="0"/>
          </a:p>
          <a:p>
            <a:pPr marL="0" lvl="1" algn="ctr"/>
            <a:endParaRPr lang="en-GB" sz="4400" dirty="0" smtClean="0"/>
          </a:p>
          <a:p>
            <a:pPr marL="0" lvl="1" algn="ctr"/>
            <a:endParaRPr lang="en-GB" sz="4400" dirty="0"/>
          </a:p>
          <a:p>
            <a:pPr marL="0" lvl="1" algn="ctr"/>
            <a:endParaRPr lang="en-GB" sz="4400" dirty="0"/>
          </a:p>
          <a:p>
            <a:pPr marL="0" lvl="1" algn="ctr"/>
            <a:r>
              <a:rPr lang="en-GB" sz="4400" dirty="0" smtClean="0"/>
              <a:t>What are they? What makes them different from each other?</a:t>
            </a:r>
            <a:endParaRPr lang="en-GB" sz="4400" dirty="0"/>
          </a:p>
        </p:txBody>
      </p:sp>
      <p:pic>
        <p:nvPicPr>
          <p:cNvPr id="3" name="Picture 2" descr="http://www.earth.ox.ac.uk/~oesis/field/medium/hornblen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5915" r="26757" b="39782"/>
          <a:stretch/>
        </p:blipFill>
        <p:spPr bwMode="auto">
          <a:xfrm>
            <a:off x="611560" y="2007136"/>
            <a:ext cx="284688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volcano.oregonstate.edu/vwdocs/vwlessons/rocks_pics/gran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2851466" cy="19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video.ecb.org/badger/download/vlc/images/VLC144_Sedimentary_ro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"/>
          <a:stretch/>
        </p:blipFill>
        <p:spPr bwMode="auto">
          <a:xfrm>
            <a:off x="5652120" y="1934167"/>
            <a:ext cx="2851466" cy="20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Gneiss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Metamorphic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3" name="Picture 7" descr="http://www.answersincreation.org/curriculum/geology/images/Gne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23" y="2132856"/>
            <a:ext cx="4850903" cy="29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Slate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Metamorphic</a:t>
            </a:r>
          </a:p>
        </p:txBody>
      </p:sp>
      <p:pic>
        <p:nvPicPr>
          <p:cNvPr id="37892" name="Picture 6" descr="sl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1988840"/>
            <a:ext cx="4249737" cy="3400425"/>
          </a:xfrm>
          <a:noFill/>
        </p:spPr>
      </p:pic>
    </p:spTree>
    <p:extLst>
      <p:ext uri="{BB962C8B-B14F-4D97-AF65-F5344CB8AC3E}">
        <p14:creationId xmlns:p14="http://schemas.microsoft.com/office/powerpoint/2010/main" val="28615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Sandstone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Sedimentary</a:t>
            </a:r>
          </a:p>
        </p:txBody>
      </p:sp>
      <p:pic>
        <p:nvPicPr>
          <p:cNvPr id="38916" name="Picture 6" descr="sandston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2060848"/>
            <a:ext cx="4176712" cy="3341688"/>
          </a:xfrm>
          <a:solidFill>
            <a:srgbClr val="000099"/>
          </a:solidFill>
        </p:spPr>
      </p:pic>
    </p:spTree>
    <p:extLst>
      <p:ext uri="{BB962C8B-B14F-4D97-AF65-F5344CB8AC3E}">
        <p14:creationId xmlns:p14="http://schemas.microsoft.com/office/powerpoint/2010/main" val="32535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Crystals with no pattern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Igneous</a:t>
            </a:r>
          </a:p>
        </p:txBody>
      </p:sp>
      <p:graphicFrame>
        <p:nvGraphicFramePr>
          <p:cNvPr id="39940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2508848"/>
              </p:ext>
            </p:extLst>
          </p:nvPr>
        </p:nvGraphicFramePr>
        <p:xfrm>
          <a:off x="2339752" y="1916832"/>
          <a:ext cx="4321175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3" imgW="1123810" imgH="876190" progId="Paint.Picture">
                  <p:embed/>
                </p:oleObj>
              </mc:Choice>
              <mc:Fallback>
                <p:oleObj name="Bitmap Image" r:id="rId3" imgW="1123810" imgH="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916832"/>
                        <a:ext cx="4321175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1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8496944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 smtClean="0"/>
              <a:t>Use the miniature whiteboards to answer the questions as we go along.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 smtClean="0"/>
              <a:t>If you don’t know then guess!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07838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988840"/>
            <a:ext cx="7772400" cy="40694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6000" dirty="0" smtClean="0">
                <a:latin typeface="Arial" charset="0"/>
              </a:rPr>
              <a:t>Igneous </a:t>
            </a:r>
            <a:r>
              <a:rPr lang="en-GB" sz="6000" dirty="0">
                <a:latin typeface="Arial" charset="0"/>
              </a:rPr>
              <a:t>rocks are formed when magma or lava cools and </a:t>
            </a:r>
            <a:r>
              <a:rPr lang="en-GB" sz="6000" dirty="0" smtClean="0">
                <a:latin typeface="Arial" charset="0"/>
              </a:rPr>
              <a:t>solidifies?</a:t>
            </a:r>
            <a:endParaRPr lang="en-GB" sz="6000" dirty="0"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1313109">
            <a:off x="1160685" y="1543872"/>
            <a:ext cx="68226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462088"/>
          </a:xfrm>
        </p:spPr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7772400" cy="418410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6000" dirty="0">
                <a:latin typeface="Arial" charset="0"/>
              </a:rPr>
              <a:t>Pressure causes minerals to come out of solution and cement sediments together ?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 rot="1313109">
            <a:off x="1160685" y="1543872"/>
            <a:ext cx="68226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32812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GB" sz="6000" dirty="0">
                <a:latin typeface="Arial" charset="0"/>
              </a:rPr>
              <a:t>Metamorphic rock is formed when high temp and pressure changes a rock’s </a:t>
            </a:r>
            <a:r>
              <a:rPr lang="en-GB" sz="6000" dirty="0" smtClean="0">
                <a:latin typeface="Arial" charset="0"/>
              </a:rPr>
              <a:t>structure?</a:t>
            </a:r>
            <a:endParaRPr lang="en-GB" sz="6000" dirty="0"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1313109">
            <a:off x="1160685" y="1543872"/>
            <a:ext cx="68226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18410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6000" dirty="0" smtClean="0">
                <a:latin typeface="Arial" charset="0"/>
              </a:rPr>
              <a:t>You can </a:t>
            </a:r>
            <a:r>
              <a:rPr lang="en-GB" sz="6000" dirty="0">
                <a:latin typeface="Arial" charset="0"/>
              </a:rPr>
              <a:t>find fossils of dead animals or plants in igneous </a:t>
            </a:r>
            <a:r>
              <a:rPr lang="en-GB" sz="6000" dirty="0" smtClean="0">
                <a:latin typeface="Arial" charset="0"/>
              </a:rPr>
              <a:t>rock?</a:t>
            </a:r>
            <a:endParaRPr lang="en-GB" sz="6000" dirty="0"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19977341">
            <a:off x="801804" y="1543872"/>
            <a:ext cx="754039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47213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GB" sz="6500" dirty="0">
                <a:latin typeface="Arial" charset="0"/>
              </a:rPr>
              <a:t>The rock cycle describes the continuous process of rock breakdown and </a:t>
            </a:r>
            <a:r>
              <a:rPr lang="en-GB" sz="6500" dirty="0" smtClean="0">
                <a:latin typeface="Arial" charset="0"/>
              </a:rPr>
              <a:t>formation?</a:t>
            </a:r>
            <a:endParaRPr lang="en-GB" sz="6500" dirty="0"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1313109">
            <a:off x="1160685" y="1543872"/>
            <a:ext cx="68226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653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Revising Rocks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1944216"/>
          </a:xfrm>
        </p:spPr>
        <p:txBody>
          <a:bodyPr>
            <a:noAutofit/>
          </a:bodyPr>
          <a:lstStyle/>
          <a:p>
            <a:pPr lvl="0"/>
            <a:r>
              <a:rPr lang="en-GB" sz="4000" dirty="0">
                <a:solidFill>
                  <a:schemeClr val="tx1"/>
                </a:solidFill>
              </a:rPr>
              <a:t>To consolidate everything that we now know about rocks and rock </a:t>
            </a:r>
            <a:r>
              <a:rPr lang="en-GB" sz="4000" dirty="0" smtClean="0">
                <a:solidFill>
                  <a:schemeClr val="tx1"/>
                </a:solidFill>
              </a:rPr>
              <a:t>formation</a:t>
            </a:r>
            <a:r>
              <a:rPr lang="en-GB" sz="4000" dirty="0" smtClean="0">
                <a:solidFill>
                  <a:schemeClr val="tx1"/>
                </a:solidFill>
                <a:latin typeface="+mj-lt"/>
              </a:rPr>
              <a:t>!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179512" y="116632"/>
            <a:ext cx="3168352" cy="72008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55D4674E-41A8-42DE-B95B-C1119AE0ADE8}" type="datetime1">
              <a:rPr lang="en-GB" sz="3200">
                <a:solidFill>
                  <a:schemeClr val="tx1"/>
                </a:solidFill>
                <a:latin typeface="+mj-lt"/>
                <a:cs typeface="Aharoni" pitchFamily="2" charset="-79"/>
              </a:rPr>
              <a:pPr eaLnBrk="1" hangingPunct="1"/>
              <a:t>24/02/2014</a:t>
            </a:fld>
            <a:endParaRPr lang="en-GB" sz="4000" dirty="0">
              <a:solidFill>
                <a:schemeClr val="tx1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4" name="Picture 2" descr="http://upload.wikimedia.org/wikipedia/en/9/9d/Happy_Rock_Gladstone_Manitoba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r="38144" b="51253"/>
          <a:stretch/>
        </p:blipFill>
        <p:spPr bwMode="auto">
          <a:xfrm>
            <a:off x="2627784" y="3573015"/>
            <a:ext cx="3312368" cy="28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18410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6000" dirty="0" smtClean="0">
                <a:latin typeface="Arial" charset="0"/>
              </a:rPr>
              <a:t>Basalt </a:t>
            </a:r>
            <a:r>
              <a:rPr lang="en-GB" sz="6000" dirty="0">
                <a:latin typeface="Arial" charset="0"/>
              </a:rPr>
              <a:t>and granite are good examples of sedimentary </a:t>
            </a:r>
            <a:r>
              <a:rPr lang="en-GB" sz="6000" dirty="0" smtClean="0">
                <a:latin typeface="Arial" charset="0"/>
              </a:rPr>
              <a:t>rocks?</a:t>
            </a:r>
            <a:endParaRPr lang="en-GB" sz="6000" dirty="0">
              <a:latin typeface="Arial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 rot="19977341">
            <a:off x="801804" y="1543872"/>
            <a:ext cx="754039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400128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6000" dirty="0">
                <a:latin typeface="Arial" charset="0"/>
              </a:rPr>
              <a:t>Metamorphic slate used on roofs is formed from sedimentary </a:t>
            </a:r>
            <a:r>
              <a:rPr lang="en-GB" sz="6000" dirty="0" smtClean="0">
                <a:latin typeface="Arial" charset="0"/>
              </a:rPr>
              <a:t>shale?</a:t>
            </a:r>
            <a:endParaRPr lang="en-GB" sz="6000" dirty="0"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1313109">
            <a:off x="1160685" y="1543872"/>
            <a:ext cx="68226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32812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GB" sz="6500" dirty="0">
                <a:latin typeface="Arial" charset="0"/>
              </a:rPr>
              <a:t>Sedimentary limestone is formed from the bones and shells of dead </a:t>
            </a:r>
            <a:r>
              <a:rPr lang="en-GB" sz="6500" dirty="0" smtClean="0">
                <a:latin typeface="Arial" charset="0"/>
              </a:rPr>
              <a:t>animals?</a:t>
            </a:r>
            <a:endParaRPr lang="en-GB" sz="6500" dirty="0"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1313109">
            <a:off x="1160685" y="1543872"/>
            <a:ext cx="68226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396808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GB" sz="6500" dirty="0">
                <a:latin typeface="Arial" charset="0"/>
              </a:rPr>
              <a:t>At the end of a river, close to the sea, rocks are smoother and smaller because of </a:t>
            </a:r>
            <a:r>
              <a:rPr lang="en-GB" sz="6500" dirty="0" smtClean="0">
                <a:latin typeface="Arial" charset="0"/>
              </a:rPr>
              <a:t>erosion?</a:t>
            </a:r>
            <a:endParaRPr lang="en-GB" sz="6500" dirty="0"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1313109">
            <a:off x="1160685" y="1543872"/>
            <a:ext cx="68226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16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True or False?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18410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6000" dirty="0">
                <a:latin typeface="Arial" charset="0"/>
              </a:rPr>
              <a:t>Slow cooling magma or lava forms igneous rock with small </a:t>
            </a:r>
            <a:r>
              <a:rPr lang="en-GB" sz="6000" dirty="0" smtClean="0">
                <a:latin typeface="Arial" charset="0"/>
              </a:rPr>
              <a:t>crystals?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 rot="19977341">
            <a:off x="801804" y="1543872"/>
            <a:ext cx="754039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False!</a:t>
            </a:r>
            <a:endParaRPr lang="en-US" sz="23900" b="1" cap="none" spc="0" dirty="0">
              <a:ln w="762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577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11495" r="8164" b="39621"/>
          <a:stretch/>
        </p:blipFill>
        <p:spPr bwMode="auto">
          <a:xfrm>
            <a:off x="683568" y="1268760"/>
            <a:ext cx="7641502" cy="377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/>
              <a:t>Sedimentary, metamorphic, or igneous??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/>
              <a:t>Sedimentary = Left of the room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 smtClean="0"/>
              <a:t>Metamorphic = Centre of the room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 smtClean="0"/>
              <a:t>Igneous = Right of the room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486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3568" y="5373216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Granite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Igneous</a:t>
            </a:r>
          </a:p>
        </p:txBody>
      </p:sp>
      <p:pic>
        <p:nvPicPr>
          <p:cNvPr id="30724" name="Picture 6" descr="granit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/>
          <a:stretch>
            <a:fillRect/>
          </a:stretch>
        </p:blipFill>
        <p:spPr>
          <a:xfrm>
            <a:off x="2483768" y="1844824"/>
            <a:ext cx="4105275" cy="3284538"/>
          </a:xfrm>
          <a:noFill/>
        </p:spPr>
      </p:pic>
    </p:spTree>
    <p:extLst>
      <p:ext uri="{BB962C8B-B14F-4D97-AF65-F5344CB8AC3E}">
        <p14:creationId xmlns:p14="http://schemas.microsoft.com/office/powerpoint/2010/main" val="15821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+mn-lt"/>
              </a:rPr>
              <a:t>Sedimentary, metamorphic, or igneous??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Limestone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Sedimentary</a:t>
            </a:r>
          </a:p>
        </p:txBody>
      </p:sp>
      <p:pic>
        <p:nvPicPr>
          <p:cNvPr id="31748" name="Picture 6" descr="limest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3322"/>
          <a:stretch>
            <a:fillRect/>
          </a:stretch>
        </p:blipFill>
        <p:spPr>
          <a:xfrm>
            <a:off x="2627784" y="1988840"/>
            <a:ext cx="4064000" cy="3251200"/>
          </a:xfrm>
          <a:noFill/>
        </p:spPr>
      </p:pic>
    </p:spTree>
    <p:extLst>
      <p:ext uri="{BB962C8B-B14F-4D97-AF65-F5344CB8AC3E}">
        <p14:creationId xmlns:p14="http://schemas.microsoft.com/office/powerpoint/2010/main" val="33483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Porous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Sedimentary</a:t>
            </a:r>
          </a:p>
        </p:txBody>
      </p:sp>
      <p:graphicFrame>
        <p:nvGraphicFramePr>
          <p:cNvPr id="32772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3790515"/>
              </p:ext>
            </p:extLst>
          </p:nvPr>
        </p:nvGraphicFramePr>
        <p:xfrm>
          <a:off x="2627784" y="2060848"/>
          <a:ext cx="3887788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3" imgW="1000000" imgH="838095" progId="Paint.Picture">
                  <p:embed/>
                </p:oleObj>
              </mc:Choice>
              <mc:Fallback>
                <p:oleObj name="Bitmap Image" r:id="rId3" imgW="1000000" imgH="8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060848"/>
                        <a:ext cx="3887788" cy="325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5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  <a:noFill/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Pumice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Igneous</a:t>
            </a:r>
          </a:p>
        </p:txBody>
      </p:sp>
      <p:graphicFrame>
        <p:nvGraphicFramePr>
          <p:cNvPr id="3379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3594122"/>
              </p:ext>
            </p:extLst>
          </p:nvPr>
        </p:nvGraphicFramePr>
        <p:xfrm>
          <a:off x="2771800" y="2132856"/>
          <a:ext cx="4032250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icture Publisher Image" r:id="rId3" imgW="3495675" imgH="2695575" progId="PictPub.Image.7">
                  <p:embed/>
                </p:oleObj>
              </mc:Choice>
              <mc:Fallback>
                <p:oleObj name="Picture Publisher Image" r:id="rId3" imgW="3495675" imgH="2695575" progId="PictPub.Image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35"/>
                      <a:stretch>
                        <a:fillRect/>
                      </a:stretch>
                    </p:blipFill>
                    <p:spPr bwMode="auto">
                      <a:xfrm>
                        <a:off x="2771800" y="2132856"/>
                        <a:ext cx="4032250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3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Marble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Metamorphic</a:t>
            </a:r>
          </a:p>
        </p:txBody>
      </p:sp>
      <p:pic>
        <p:nvPicPr>
          <p:cNvPr id="34820" name="Picture 6" descr="mar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2132856"/>
            <a:ext cx="3889375" cy="3111500"/>
          </a:xfrm>
          <a:noFill/>
        </p:spPr>
      </p:pic>
    </p:spTree>
    <p:extLst>
      <p:ext uri="{BB962C8B-B14F-4D97-AF65-F5344CB8AC3E}">
        <p14:creationId xmlns:p14="http://schemas.microsoft.com/office/powerpoint/2010/main" val="8303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Sedimentary, metamorphic, or igneous??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589588"/>
            <a:ext cx="7772400" cy="10112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Chalk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dirty="0" smtClean="0"/>
              <a:t>Sedimentary</a:t>
            </a:r>
          </a:p>
        </p:txBody>
      </p:sp>
      <p:pic>
        <p:nvPicPr>
          <p:cNvPr id="35844" name="Picture 6" descr="chal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2214"/>
          <a:stretch>
            <a:fillRect/>
          </a:stretch>
        </p:blipFill>
        <p:spPr>
          <a:xfrm>
            <a:off x="2483768" y="1916832"/>
            <a:ext cx="4105275" cy="3284537"/>
          </a:xfrm>
          <a:noFill/>
        </p:spPr>
      </p:pic>
    </p:spTree>
    <p:extLst>
      <p:ext uri="{BB962C8B-B14F-4D97-AF65-F5344CB8AC3E}">
        <p14:creationId xmlns:p14="http://schemas.microsoft.com/office/powerpoint/2010/main" val="23856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374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Office Theme</vt:lpstr>
      <vt:lpstr>Bitmap Image</vt:lpstr>
      <vt:lpstr>Picture Publisher Image</vt:lpstr>
      <vt:lpstr>As You Come In!</vt:lpstr>
      <vt:lpstr>Revising Rocks</vt:lpstr>
      <vt:lpstr>Sedimentary, metamorphic, or igneous??</vt:lpstr>
      <vt:lpstr>Sedimentary, metamorphic, or igneous??</vt:lpstr>
      <vt:lpstr>Sedimentary, metamorphic, or igneous??</vt:lpstr>
      <vt:lpstr>Sedimentary, metamorphic, or igneous??</vt:lpstr>
      <vt:lpstr>Sedimentary, metamorphic, or igneous??</vt:lpstr>
      <vt:lpstr>Sedimentary, metamorphic, or igneous??</vt:lpstr>
      <vt:lpstr>Sedimentary, metamorphic, or igneous??</vt:lpstr>
      <vt:lpstr>Sedimentary, metamorphic, or igneous??</vt:lpstr>
      <vt:lpstr>Sedimentary, metamorphic, or igneous??</vt:lpstr>
      <vt:lpstr>Sedimentary, metamorphic, or igneous??</vt:lpstr>
      <vt:lpstr>Sedimentary, metamorphic, or igneous??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You Come In!</dc:title>
  <dc:creator>Rabbit Heart</dc:creator>
  <cp:lastModifiedBy>Jennifer Wood</cp:lastModifiedBy>
  <cp:revision>14</cp:revision>
  <dcterms:created xsi:type="dcterms:W3CDTF">2012-05-05T15:29:46Z</dcterms:created>
  <dcterms:modified xsi:type="dcterms:W3CDTF">2014-02-24T09:24:42Z</dcterms:modified>
</cp:coreProperties>
</file>