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E018BE31-67EC-4000-9137-38EF102FD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E0E65B45-9225-4461-B5D1-3E135A0CC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807EC73B-89ED-491C-9C74-391202D00F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FEB1D8F4-D7DA-4F4D-8B22-9D3675443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62768E17-A236-46CC-9BBE-85B816D851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7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A6CE68FA-24E3-4662-A59E-A3B71B25EA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0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A6148242-5613-4D4C-AC5B-F18D109FC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D42F35B3-F394-458C-ACD1-D3A033342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0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7313ECFC-5031-4544-91E7-BBEE507A6B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44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9BE1190D-9FC2-4D5E-B889-D4949A8515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6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defTabSz="914400"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fld id="{C0053220-8278-4B0D-A9D1-3565F616F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0075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DBD9D-62DC-41F3-AE64-947F188E231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1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www.g7vnn.co.uk\wp-content\uploads\2010\06\1698.weather_presenters6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6b16PVcM3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luesquarething.co.uk/geography/dragdropmap/europeweathermap.html" TargetMode="External"/><Relationship Id="rId4" Type="http://schemas.openxmlformats.org/officeDocument/2006/relationships/hyperlink" Target="http://www.bluesquarething.co.uk/geography/dragdropmap/frontsukweathermap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17475"/>
            <a:ext cx="4830763" cy="656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2938463" y="1458913"/>
            <a:ext cx="3240087" cy="3713162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200" u="sng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Language for learning:</a:t>
            </a:r>
            <a:endParaRPr lang="en-GB" altLang="en-US" sz="1200">
              <a:solidFill>
                <a:srgbClr val="0000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 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32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3"/>
          <p:cNvSpPr>
            <a:spLocks noGrp="1"/>
          </p:cNvSpPr>
          <p:nvPr>
            <p:ph type="title"/>
          </p:nvPr>
        </p:nvSpPr>
        <p:spPr>
          <a:xfrm>
            <a:off x="4800600" y="511175"/>
            <a:ext cx="3657600" cy="612775"/>
          </a:xfrm>
        </p:spPr>
        <p:txBody>
          <a:bodyPr/>
          <a:lstStyle/>
          <a:p>
            <a:pPr eaLnBrk="1" hangingPunct="1"/>
            <a:r>
              <a:rPr lang="en-GB" altLang="en-US" smtClean="0"/>
              <a:t>Weather Maps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800600" y="1158875"/>
            <a:ext cx="3657600" cy="490537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Weather </a:t>
            </a:r>
            <a:r>
              <a:rPr lang="en-US" sz="2000" dirty="0"/>
              <a:t>maps can display a whole variety of data. The map below is fairly simple and simply shows</a:t>
            </a:r>
            <a:r>
              <a:rPr lang="en-US" sz="2000" dirty="0" smtClean="0"/>
              <a:t>: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Temperature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Wind </a:t>
            </a:r>
            <a:r>
              <a:rPr lang="en-US" sz="2000" dirty="0"/>
              <a:t>speed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Wind </a:t>
            </a:r>
            <a:r>
              <a:rPr lang="en-US" sz="2000" dirty="0"/>
              <a:t>direction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Likely </a:t>
            </a:r>
            <a:r>
              <a:rPr lang="en-US" sz="2000" dirty="0"/>
              <a:t>weather </a:t>
            </a:r>
            <a:r>
              <a:rPr lang="en-US" sz="2000" dirty="0" err="1"/>
              <a:t>e.g</a:t>
            </a:r>
            <a:r>
              <a:rPr lang="en-US" sz="2000" dirty="0"/>
              <a:t> sun, rain cloud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/>
              <a:t>Other weather maps can be more detailed and show information like</a:t>
            </a:r>
            <a:r>
              <a:rPr lang="en-US" sz="2000" dirty="0" smtClean="0"/>
              <a:t>: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Air </a:t>
            </a:r>
            <a:r>
              <a:rPr lang="en-US" sz="2000" dirty="0"/>
              <a:t>pressure (using </a:t>
            </a:r>
            <a:r>
              <a:rPr lang="en-US" sz="2000" dirty="0" err="1"/>
              <a:t>isolines</a:t>
            </a:r>
            <a:r>
              <a:rPr lang="en-US" sz="2000" dirty="0"/>
              <a:t> to show areas of the same pressure (</a:t>
            </a:r>
            <a:r>
              <a:rPr lang="en-US" sz="2000" dirty="0" err="1"/>
              <a:t>millibars</a:t>
            </a:r>
            <a:r>
              <a:rPr lang="en-US" sz="2000" dirty="0"/>
              <a:t>))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Cloud </a:t>
            </a:r>
            <a:r>
              <a:rPr lang="en-US" sz="2000" dirty="0"/>
              <a:t>cover (</a:t>
            </a:r>
            <a:r>
              <a:rPr lang="en-US" sz="2000" dirty="0" err="1"/>
              <a:t>oktas</a:t>
            </a:r>
            <a:r>
              <a:rPr lang="en-US" sz="2000" dirty="0"/>
              <a:t>)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 smtClean="0"/>
              <a:t>• Humidity </a:t>
            </a:r>
            <a:r>
              <a:rPr lang="en-US" sz="2000" dirty="0"/>
              <a:t>(%)</a:t>
            </a:r>
            <a:endParaRPr lang="en-GB" sz="2000" dirty="0"/>
          </a:p>
          <a:p>
            <a:pPr eaLnBrk="1" fontAlgn="auto" hangingPunct="1">
              <a:spcAft>
                <a:spcPts val="0"/>
              </a:spcAft>
              <a:buFont typeface="Times New Roman" pitchFamily="16" charset="0"/>
              <a:buNone/>
              <a:defRPr/>
            </a:pPr>
            <a:endParaRPr lang="en-GB" dirty="0"/>
          </a:p>
        </p:txBody>
      </p:sp>
      <p:pic>
        <p:nvPicPr>
          <p:cNvPr id="136196" name="Picture 1" descr="external image 1698.weather_presenters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4" r="13664"/>
          <a:stretch>
            <a:fillRect/>
          </a:stretch>
        </p:blipFill>
        <p:spPr>
          <a:xfrm>
            <a:off x="663575" y="511175"/>
            <a:ext cx="3657600" cy="5553075"/>
          </a:xfrm>
        </p:spPr>
      </p:pic>
    </p:spTree>
    <p:extLst>
      <p:ext uri="{BB962C8B-B14F-4D97-AF65-F5344CB8AC3E}">
        <p14:creationId xmlns:p14="http://schemas.microsoft.com/office/powerpoint/2010/main" val="21420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http://static.guim.co.uk/sys-images/Books/Pix/pictures/2011/11/29/1322577901378/Weatherman-Michael-Fish-i-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95263"/>
            <a:ext cx="888682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9" name="TextBox 1"/>
          <p:cNvSpPr txBox="1">
            <a:spLocks noChangeArrowheads="1"/>
          </p:cNvSpPr>
          <p:nvPr/>
        </p:nvSpPr>
        <p:spPr bwMode="auto">
          <a:xfrm>
            <a:off x="280988" y="4344988"/>
            <a:ext cx="8543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hlinkClick r:id="rId3"/>
              </a:rPr>
              <a:t>BBC One Christmas Day weather with Michael Fish - 1984 - YouTube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37220" name="TextBox 2"/>
          <p:cNvSpPr txBox="1">
            <a:spLocks noChangeArrowheads="1"/>
          </p:cNvSpPr>
          <p:nvPr/>
        </p:nvSpPr>
        <p:spPr bwMode="auto">
          <a:xfrm>
            <a:off x="220663" y="5083175"/>
            <a:ext cx="829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hlinkClick r:id="rId4"/>
              </a:rPr>
              <a:t>dragdropmap/ukweathermap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37221" name="TextBox 3"/>
          <p:cNvSpPr txBox="1">
            <a:spLocks noChangeArrowheads="1"/>
          </p:cNvSpPr>
          <p:nvPr/>
        </p:nvSpPr>
        <p:spPr bwMode="auto">
          <a:xfrm>
            <a:off x="295275" y="4713288"/>
            <a:ext cx="4856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hlinkClick r:id="rId5"/>
              </a:rPr>
              <a:t>dragdropmap/europeweathermap</a:t>
            </a: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300163" y="59817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85000" lnSpcReduction="20000"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rgbClr val="DA1F28"/>
              </a:buClr>
              <a:buFont typeface="Wingdings"/>
              <a:buNone/>
              <a:defRPr/>
            </a:pPr>
            <a:r>
              <a:rPr lang="en-GB" dirty="0" smtClean="0">
                <a:latin typeface="Tw Cen MT"/>
              </a:rPr>
              <a:t>Aim: to present the weather predictions for the day using the information from your homework</a:t>
            </a:r>
            <a:endParaRPr lang="en-US" dirty="0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683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44488" y="590550"/>
          <a:ext cx="8504238" cy="5986462"/>
        </p:xfrm>
        <a:graphic>
          <a:graphicData uri="http://schemas.openxmlformats.org/drawingml/2006/table">
            <a:tbl>
              <a:tblPr/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96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1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2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3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4 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5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GROUP 6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MENTIONED?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UNSATISFACTORY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UNSATISFACTORY</a:t>
                      </a: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UNSATISFACTORY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UNSATISFACTORY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UNSATISFACTORY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WERE A NUMBER OF PLACES/REGIONS MENTIONED GOOD/SATISFACTORY/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UNSATISFACTORY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All members took part in presentation?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0">
                          <a:effectLst/>
                          <a:latin typeface="Franklin Gothic Medium"/>
                          <a:ea typeface="Times New Roman"/>
                          <a:cs typeface="Times New Roman"/>
                        </a:rPr>
                        <a:t>YES/NO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Lucida Fax"/>
                          <a:ea typeface="Times New Roman"/>
                          <a:cs typeface="Times New Roman"/>
                        </a:rPr>
                        <a:t>WERE THERE ENOUGH GEOGRPHICAL WORDS? YES/NO/ALMOST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0">
                          <a:effectLst/>
                          <a:latin typeface="Rockwell"/>
                          <a:ea typeface="Times New Roman"/>
                          <a:cs typeface="Times New Roman"/>
                        </a:rPr>
                        <a:t>WAS THE FORECAST EASY TO UNDERSTAND? Y/N</a:t>
                      </a:r>
                      <a:endParaRPr lang="en-GB" sz="7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GrilledCheese BTN"/>
                          <a:ea typeface="Times New Roman"/>
                          <a:cs typeface="Times New Roman"/>
                        </a:rPr>
                        <a:t>WAS THE FORECAST GEOGRAPHICALLY ACCURATE? Y/N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/10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  /10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    /10      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  /10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  /10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MARK       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 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Broadway"/>
                          <a:ea typeface="Times New Roman"/>
                          <a:cs typeface="Times New Roman"/>
                        </a:rPr>
                        <a:t>                  /10</a:t>
                      </a:r>
                      <a:endParaRPr lang="en-GB" sz="7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Star pupil? 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Why?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91" marR="45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380</Words>
  <Application>Microsoft Office PowerPoint</Application>
  <PresentationFormat>On-screen Show (4:3)</PresentationFormat>
  <Paragraphs>116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Weather Maps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2014-02-17T14:34:34Z</dcterms:created>
  <dcterms:modified xsi:type="dcterms:W3CDTF">2014-02-17T14:35:47Z</dcterms:modified>
</cp:coreProperties>
</file>