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A4D4-AC37-48E2-BA09-EF64E742EEF4}" type="datetimeFigureOut">
              <a:rPr lang="en-US" smtClean="0"/>
              <a:pPr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616E-8700-470D-8A18-90E1A1683C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A4D4-AC37-48E2-BA09-EF64E742EEF4}" type="datetimeFigureOut">
              <a:rPr lang="en-US" smtClean="0"/>
              <a:pPr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616E-8700-470D-8A18-90E1A1683C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A4D4-AC37-48E2-BA09-EF64E742EEF4}" type="datetimeFigureOut">
              <a:rPr lang="en-US" smtClean="0"/>
              <a:pPr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616E-8700-470D-8A18-90E1A1683C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A4D4-AC37-48E2-BA09-EF64E742EEF4}" type="datetimeFigureOut">
              <a:rPr lang="en-US" smtClean="0"/>
              <a:pPr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616E-8700-470D-8A18-90E1A1683C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A4D4-AC37-48E2-BA09-EF64E742EEF4}" type="datetimeFigureOut">
              <a:rPr lang="en-US" smtClean="0"/>
              <a:pPr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616E-8700-470D-8A18-90E1A1683C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A4D4-AC37-48E2-BA09-EF64E742EEF4}" type="datetimeFigureOut">
              <a:rPr lang="en-US" smtClean="0"/>
              <a:pPr/>
              <a:t>11/12/2013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616E-8700-470D-8A18-90E1A1683C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A4D4-AC37-48E2-BA09-EF64E742EEF4}" type="datetimeFigureOut">
              <a:rPr lang="en-US" smtClean="0"/>
              <a:pPr/>
              <a:t>11/12/2013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616E-8700-470D-8A18-90E1A1683C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A4D4-AC37-48E2-BA09-EF64E742EEF4}" type="datetimeFigureOut">
              <a:rPr lang="en-US" smtClean="0"/>
              <a:pPr/>
              <a:t>11/12/2013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616E-8700-470D-8A18-90E1A1683C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A4D4-AC37-48E2-BA09-EF64E742EEF4}" type="datetimeFigureOut">
              <a:rPr lang="en-US" smtClean="0"/>
              <a:pPr/>
              <a:t>11/12/2013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616E-8700-470D-8A18-90E1A1683C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A4D4-AC37-48E2-BA09-EF64E742EEF4}" type="datetimeFigureOut">
              <a:rPr lang="en-US" smtClean="0"/>
              <a:pPr/>
              <a:t>11/12/2013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616E-8700-470D-8A18-90E1A1683C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A4D4-AC37-48E2-BA09-EF64E742EEF4}" type="datetimeFigureOut">
              <a:rPr lang="en-US" smtClean="0"/>
              <a:pPr/>
              <a:t>11/12/2013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616E-8700-470D-8A18-90E1A1683C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6A4D4-AC37-48E2-BA09-EF64E742EEF4}" type="datetimeFigureOut">
              <a:rPr lang="en-US" smtClean="0"/>
              <a:pPr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7616E-8700-470D-8A18-90E1A1683C4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.uk/imgres?imgurl=http://cheeju.files.wordpress.com/2008/11/threegorgesdam.jpg&amp;imgrefurl=http://cheeju.wordpress.com/2008/11/21/7-wonders-of-modern-engineering/&amp;usg=__e1H_CiZ2D2FU4GUKvP8vKr0y0S4=&amp;h=309&amp;w=470&amp;sz=26&amp;hl=en&amp;start=2&amp;um=1&amp;tbnid=ofSDbQTip_WAjM:&amp;tbnh=85&amp;tbnw=129&amp;prev=/images?q=three+gorges+dam&amp;hl=en&amp;safe=active&amp;sa=N&amp;um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images.google.co.uk/imgres?imgurl=http://knowledge.insead.edu/contents/images/iStock_chinaflag.JPG&amp;imgrefurl=http://knowledge.insead.edu/contents/Turner.cfm&amp;usg=__qIZlwPV2ggD3cJ0RAxyUfGK6PsI=&amp;h=523&amp;w=700&amp;sz=27&amp;hl=en&amp;start=3&amp;um=1&amp;tbnid=G1QzsxAtDG81pM:&amp;tbnh=105&amp;tbnw=140&amp;prev=/images?q=chinese+flag&amp;hl=en&amp;safe=active&amp;sa=N&amp;um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arvill.clara.net/altenerg/hydroquiz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lipbank/espresso/clipbank/servlet/link?macro=setresource&amp;template=vid&amp;databaseType=cms&amp;resourceID=907" TargetMode="External"/><Relationship Id="rId2" Type="http://schemas.openxmlformats.org/officeDocument/2006/relationships/hyperlink" Target="http://clipbank/espresso/clipbank/servlet/link?macro=setresource&amp;template=vid&amp;databaseType=cms&amp;resourceID=90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lipbank/espresso/clipbank/servlet/link?macro=setresource&amp;template=vid&amp;databaseType=cms&amp;resourceID=914" TargetMode="External"/><Relationship Id="rId5" Type="http://schemas.openxmlformats.org/officeDocument/2006/relationships/hyperlink" Target="http://clipbank/espresso/clipbank/servlet/link?macro=setresource&amp;template=vid&amp;databaseType=cms&amp;resourceID=911" TargetMode="External"/><Relationship Id="rId4" Type="http://schemas.openxmlformats.org/officeDocument/2006/relationships/hyperlink" Target="http://clipbank/espresso/clipbank/servlet/link?macro=setresource&amp;template=vid&amp;databaseType=cms&amp;resourceID=91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lipbank/espresso/clipbank/servlet/link?macro=setresource&amp;template=vid&amp;databaseType=cms&amp;resourceID=913" TargetMode="External"/><Relationship Id="rId2" Type="http://schemas.openxmlformats.org/officeDocument/2006/relationships/hyperlink" Target="http://clipbank/espresso/clipbank/servlet/link?macro=setresource&amp;template=vid&amp;databaseType=cms&amp;resourceID=91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lipbank/espresso/clipbank/servlet/link?macro=setresource&amp;template=vid&amp;databaseType=cms&amp;resourceID=915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Investigating Hydro Electric Power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LO: To understand some of the benefits of Hydro Electric Power.</a:t>
            </a:r>
          </a:p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assess the impact of the Three Gorges Dam on both people and the environment.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22" name="Picture 2" descr="http://t3.gstatic.com/images?q=tbn:ofSDbQTip_WAjM%3Ahttp://cheeju.files.wordpress.com/2008/11/threegorgesdam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892" y="214290"/>
            <a:ext cx="2927274" cy="1928826"/>
          </a:xfrm>
          <a:prstGeom prst="rect">
            <a:avLst/>
          </a:prstGeom>
          <a:noFill/>
        </p:spPr>
      </p:pic>
      <p:pic>
        <p:nvPicPr>
          <p:cNvPr id="5124" name="Picture 4" descr="http://t3.gstatic.com/images?q=tbn:G1QzsxAtDG81pM%3Ahttp://knowledge.insead.edu/contents/images/iStock_chinaflag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3" y="214290"/>
            <a:ext cx="2667027" cy="20002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Starter: Take the quiz to find out how Hydro Electric Power works.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3625857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http://www.darvill.clara.net/altenerg/hydroquiz.htm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098" name="Picture 2" descr="http://zebu.uoregon.edu/disted/ph162/hc/hydrox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786058"/>
            <a:ext cx="52578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en-GB" u="sng" dirty="0" smtClean="0">
                <a:solidFill>
                  <a:srgbClr val="FF0000"/>
                </a:solidFill>
              </a:rPr>
              <a:t>Three Gorges Dam</a:t>
            </a: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u="sng" dirty="0" smtClean="0">
                <a:solidFill>
                  <a:srgbClr val="00B050"/>
                </a:solidFill>
              </a:rPr>
              <a:t>Watch the clips carefully and complete the </a:t>
            </a:r>
            <a:r>
              <a:rPr lang="en-GB" u="sng" dirty="0" err="1" smtClean="0">
                <a:solidFill>
                  <a:srgbClr val="00B050"/>
                </a:solidFill>
              </a:rPr>
              <a:t>casestudy</a:t>
            </a:r>
            <a:r>
              <a:rPr lang="en-GB" u="sng" dirty="0" smtClean="0">
                <a:solidFill>
                  <a:srgbClr val="00B050"/>
                </a:solidFill>
              </a:rPr>
              <a:t> sheet.</a:t>
            </a:r>
            <a:endParaRPr lang="en-GB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285992"/>
            <a:ext cx="8186766" cy="4857784"/>
          </a:xfrm>
        </p:spPr>
        <p:txBody>
          <a:bodyPr>
            <a:normAutofit/>
          </a:bodyPr>
          <a:lstStyle/>
          <a:p>
            <a:r>
              <a:rPr lang="en-GB" sz="2400" dirty="0" smtClean="0">
                <a:hlinkClick r:id="rId2"/>
              </a:rPr>
              <a:t>http://clipbank/espresso/clipbank/servlet/link?macro=setresource&amp;template=vid&amp;databaseType=cms&amp;resourceID=909</a:t>
            </a:r>
            <a:endParaRPr lang="en-GB" sz="2400" dirty="0" smtClean="0"/>
          </a:p>
          <a:p>
            <a:r>
              <a:rPr lang="en-GB" sz="2400" dirty="0" smtClean="0">
                <a:hlinkClick r:id="rId3"/>
              </a:rPr>
              <a:t>http://clipbank/espresso/clipbank/servlet/link?macro=setresource&amp;template=vid&amp;databaseType=cms&amp;resourceID=907</a:t>
            </a:r>
            <a:endParaRPr lang="en-GB" sz="2400" dirty="0" smtClean="0"/>
          </a:p>
          <a:p>
            <a:r>
              <a:rPr lang="en-GB" sz="2400" dirty="0" smtClean="0">
                <a:hlinkClick r:id="rId4"/>
              </a:rPr>
              <a:t>http://clipbank/espresso/clipbank/servlet/link?macro=setresource&amp;template=vid&amp;databaseType=cms&amp;resourceID=910</a:t>
            </a:r>
            <a:endParaRPr lang="en-GB" sz="2400" dirty="0" smtClean="0"/>
          </a:p>
          <a:p>
            <a:r>
              <a:rPr lang="en-GB" sz="2400" dirty="0" smtClean="0">
                <a:hlinkClick r:id="rId5"/>
              </a:rPr>
              <a:t>http://clipbank/espresso/clipbank/servlet/link?macro=setresource&amp;template=vid&amp;databaseType=cms&amp;resourceID=911</a:t>
            </a:r>
            <a:endParaRPr lang="en-GB" sz="2400" dirty="0" smtClean="0"/>
          </a:p>
          <a:p>
            <a:r>
              <a:rPr lang="en-GB" sz="2400" dirty="0" smtClean="0">
                <a:hlinkClick r:id="rId6"/>
              </a:rPr>
              <a:t>http://clipbank/espresso/clipbank/servlet/link?macro=setresource&amp;template=vid&amp;databaseType=cms&amp;resourceID=914</a:t>
            </a:r>
            <a:endParaRPr lang="en-GB" sz="2400" dirty="0" smtClean="0"/>
          </a:p>
          <a:p>
            <a:endParaRPr lang="en-GB" sz="26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hlinkClick r:id="rId2"/>
              </a:rPr>
              <a:t>http://clipbank/espresso/clipbank/servlet/link?macro=setresource&amp;template=vid&amp;databaseType=cms&amp;resourceID=912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http://clipbank/espresso/clipbank/servlet/link?macro=setresource&amp;template=vid&amp;databaseType=cms&amp;resourceID=913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http://clipbank/espresso/clipbank/servlet/link?macro=setresource&amp;template=vid&amp;databaseType=cms&amp;resourceID=915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Plenary: </a:t>
            </a:r>
            <a:r>
              <a:rPr lang="en-GB" dirty="0" smtClean="0">
                <a:solidFill>
                  <a:srgbClr val="7030A0"/>
                </a:solidFill>
              </a:rPr>
              <a:t>Inside</a:t>
            </a:r>
            <a:r>
              <a:rPr lang="en-GB" dirty="0" smtClean="0"/>
              <a:t> – </a:t>
            </a:r>
            <a:r>
              <a:rPr lang="en-GB" dirty="0" smtClean="0">
                <a:solidFill>
                  <a:srgbClr val="00B050"/>
                </a:solidFill>
              </a:rPr>
              <a:t>Out</a:t>
            </a:r>
            <a:r>
              <a:rPr lang="en-GB" dirty="0" smtClean="0"/>
              <a:t>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How does Hydro electric power generate electricity?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What is the capital of China?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In which continent is China located?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Which countries have a border with China?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What is ‘hello’ in Chinese?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On what river is the Three Gorges Dam?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Why did the Chinese build the Three Gorges Dam?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What was the impact on the natural environment?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What benefits does the Three Gorges Dam provide for the Chinese economy?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What impact has the Three Gorges Dam has on the people?</a:t>
            </a:r>
          </a:p>
          <a:p>
            <a:r>
              <a:rPr lang="en-GB" dirty="0" smtClean="0"/>
              <a:t>Three Gorges Dam – Success or Failure?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182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Investigating Hydro Electric Power</vt:lpstr>
      <vt:lpstr>Starter: Take the quiz to find out how Hydro Electric Power works.</vt:lpstr>
      <vt:lpstr>Three Gorges Dam Watch the clips carefully and complete the casestudy sheet.</vt:lpstr>
      <vt:lpstr>Презентация PowerPoint</vt:lpstr>
      <vt:lpstr>Plenary: Inside – Out….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Hydro Electric Power</dc:title>
  <dc:creator>cbl</dc:creator>
  <cp:lastModifiedBy>Jennifer Wood</cp:lastModifiedBy>
  <cp:revision>14</cp:revision>
  <dcterms:created xsi:type="dcterms:W3CDTF">2010-01-11T14:55:31Z</dcterms:created>
  <dcterms:modified xsi:type="dcterms:W3CDTF">2013-11-12T06:27:52Z</dcterms:modified>
</cp:coreProperties>
</file>