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686" r:id="rId3"/>
  </p:sldMasterIdLst>
  <p:notesMasterIdLst>
    <p:notesMasterId r:id="rId32"/>
  </p:notesMasterIdLst>
  <p:sldIdLst>
    <p:sldId id="257" r:id="rId4"/>
    <p:sldId id="258" r:id="rId5"/>
    <p:sldId id="259" r:id="rId6"/>
    <p:sldId id="282" r:id="rId7"/>
    <p:sldId id="260" r:id="rId8"/>
    <p:sldId id="283" r:id="rId9"/>
    <p:sldId id="284" r:id="rId10"/>
    <p:sldId id="285" r:id="rId11"/>
    <p:sldId id="261" r:id="rId12"/>
    <p:sldId id="278" r:id="rId13"/>
    <p:sldId id="279" r:id="rId14"/>
    <p:sldId id="280" r:id="rId15"/>
    <p:sldId id="281" r:id="rId16"/>
    <p:sldId id="293" r:id="rId17"/>
    <p:sldId id="291" r:id="rId18"/>
    <p:sldId id="286" r:id="rId19"/>
    <p:sldId id="287" r:id="rId20"/>
    <p:sldId id="288" r:id="rId21"/>
    <p:sldId id="289" r:id="rId22"/>
    <p:sldId id="262" r:id="rId23"/>
    <p:sldId id="294" r:id="rId24"/>
    <p:sldId id="295" r:id="rId25"/>
    <p:sldId id="296" r:id="rId26"/>
    <p:sldId id="298" r:id="rId27"/>
    <p:sldId id="297" r:id="rId28"/>
    <p:sldId id="265" r:id="rId29"/>
    <p:sldId id="277" r:id="rId30"/>
    <p:sldId id="290" r:id="rId3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39" d="100"/>
          <a:sy n="39" d="100"/>
        </p:scale>
        <p:origin x="-1380"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0B248D-BCDD-4E52-9F40-04D0BCF760EF}" type="datetimeFigureOut">
              <a:rPr lang="ru-RU" smtClean="0"/>
              <a:t>21.10.2013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26ED948-9F4E-46B4-A253-60FAE1B47559}" type="slidenum">
              <a:rPr lang="ru-RU" smtClean="0"/>
              <a:t>‹#›</a:t>
            </a:fld>
            <a:endParaRPr lang="ru-RU"/>
          </a:p>
        </p:txBody>
      </p:sp>
    </p:spTree>
    <p:extLst>
      <p:ext uri="{BB962C8B-B14F-4D97-AF65-F5344CB8AC3E}">
        <p14:creationId xmlns:p14="http://schemas.microsoft.com/office/powerpoint/2010/main" val="5955573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26ED948-9F4E-46B4-A253-60FAE1B47559}" type="slidenum">
              <a:rPr lang="ru-RU" smtClean="0"/>
              <a:t>3</a:t>
            </a:fld>
            <a:endParaRPr lang="ru-RU"/>
          </a:p>
        </p:txBody>
      </p:sp>
    </p:spTree>
    <p:extLst>
      <p:ext uri="{BB962C8B-B14F-4D97-AF65-F5344CB8AC3E}">
        <p14:creationId xmlns:p14="http://schemas.microsoft.com/office/powerpoint/2010/main" val="34594692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2610"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703E41BC-C6D0-49F9-88E2-FE77DECB0DDE}" type="slidenum">
              <a:rPr lang="en-US" altLang="en-US" sz="1200" smtClean="0">
                <a:solidFill>
                  <a:srgbClr val="000000"/>
                </a:solidFill>
              </a:rPr>
              <a:pPr/>
              <a:t>21</a:t>
            </a:fld>
            <a:endParaRPr lang="en-US" altLang="en-US" sz="1200" smtClean="0">
              <a:solidFill>
                <a:srgbClr val="000000"/>
              </a:solidFill>
            </a:endParaRPr>
          </a:p>
        </p:txBody>
      </p:sp>
      <p:sp>
        <p:nvSpPr>
          <p:cNvPr id="452611"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452612" name="Rectangle 2"/>
          <p:cNvSpPr>
            <a:spLocks noGrp="1" noChangeArrowheads="1"/>
          </p:cNvSpPr>
          <p:nvPr>
            <p:ph type="body" idx="1"/>
          </p:nvPr>
        </p:nvSpPr>
        <p:spPr>
          <a:xfrm>
            <a:off x="687082" y="4344136"/>
            <a:ext cx="5485439" cy="41985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3634"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BBDAAFE1-5AE8-41CD-B669-93A15A72DD40}" type="slidenum">
              <a:rPr lang="en-US" altLang="en-US" sz="1200" smtClean="0">
                <a:solidFill>
                  <a:srgbClr val="000000"/>
                </a:solidFill>
              </a:rPr>
              <a:pPr/>
              <a:t>22</a:t>
            </a:fld>
            <a:endParaRPr lang="en-US" altLang="en-US" sz="1200" smtClean="0">
              <a:solidFill>
                <a:srgbClr val="000000"/>
              </a:solidFill>
            </a:endParaRPr>
          </a:p>
        </p:txBody>
      </p:sp>
      <p:sp>
        <p:nvSpPr>
          <p:cNvPr id="453635"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453636" name="Rectangle 2"/>
          <p:cNvSpPr>
            <a:spLocks noGrp="1" noChangeArrowheads="1"/>
          </p:cNvSpPr>
          <p:nvPr>
            <p:ph type="body" idx="1"/>
          </p:nvPr>
        </p:nvSpPr>
        <p:spPr>
          <a:xfrm>
            <a:off x="687082" y="4344136"/>
            <a:ext cx="5485439" cy="41985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4658"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71D2DA43-EB26-4458-8543-B82823F376EF}" type="slidenum">
              <a:rPr lang="en-US" altLang="en-US" sz="1200" smtClean="0">
                <a:solidFill>
                  <a:srgbClr val="000000"/>
                </a:solidFill>
              </a:rPr>
              <a:pPr/>
              <a:t>23</a:t>
            </a:fld>
            <a:endParaRPr lang="en-US" altLang="en-US" sz="1200" smtClean="0">
              <a:solidFill>
                <a:srgbClr val="000000"/>
              </a:solidFill>
            </a:endParaRPr>
          </a:p>
        </p:txBody>
      </p:sp>
      <p:sp>
        <p:nvSpPr>
          <p:cNvPr id="454659"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454660" name="Rectangle 2"/>
          <p:cNvSpPr>
            <a:spLocks noGrp="1" noChangeArrowheads="1"/>
          </p:cNvSpPr>
          <p:nvPr>
            <p:ph type="body" idx="1"/>
          </p:nvPr>
        </p:nvSpPr>
        <p:spPr>
          <a:xfrm>
            <a:off x="687082" y="4344136"/>
            <a:ext cx="5485439" cy="41985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5682"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A428832E-F7EF-49F1-AEB2-384EDBDA88E6}" type="slidenum">
              <a:rPr lang="en-US" altLang="en-US" sz="1200" smtClean="0">
                <a:solidFill>
                  <a:srgbClr val="000000"/>
                </a:solidFill>
              </a:rPr>
              <a:pPr/>
              <a:t>25</a:t>
            </a:fld>
            <a:endParaRPr lang="en-US" altLang="en-US" sz="1200" smtClean="0">
              <a:solidFill>
                <a:srgbClr val="000000"/>
              </a:solidFill>
            </a:endParaRPr>
          </a:p>
        </p:txBody>
      </p:sp>
      <p:sp>
        <p:nvSpPr>
          <p:cNvPr id="455683"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455684" name="Rectangle 2"/>
          <p:cNvSpPr>
            <a:spLocks noGrp="1" noChangeArrowheads="1"/>
          </p:cNvSpPr>
          <p:nvPr>
            <p:ph type="body" idx="1"/>
          </p:nvPr>
        </p:nvSpPr>
        <p:spPr>
          <a:xfrm>
            <a:off x="687082" y="4344136"/>
            <a:ext cx="5485439" cy="41985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26ED948-9F4E-46B4-A253-60FAE1B47559}" type="slidenum">
              <a:rPr lang="ru-RU" smtClean="0"/>
              <a:t>27</a:t>
            </a:fld>
            <a:endParaRPr lang="ru-RU"/>
          </a:p>
        </p:txBody>
      </p:sp>
    </p:spTree>
    <p:extLst>
      <p:ext uri="{BB962C8B-B14F-4D97-AF65-F5344CB8AC3E}">
        <p14:creationId xmlns:p14="http://schemas.microsoft.com/office/powerpoint/2010/main" val="2048354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noGrp="1"/>
          </p:cNvSpPr>
          <p:nvPr>
            <p:ph type="sldNum" sz="quarter" idx="8"/>
          </p:nvPr>
        </p:nvSpPr>
        <p:spPr>
          <a:xfrm>
            <a:off x="2" y="1"/>
            <a:ext cx="360" cy="360"/>
          </a:xfrm>
        </p:spPr>
        <p:txBody>
          <a:bodyPr wrap="square" lIns="90000" tIns="45000" rIns="90000" bIns="45000"/>
          <a:lstStyle/>
          <a:p>
            <a:pPr algn="l"/>
            <a:fld id="{E6FCBF57-CE2E-41D9-BA7A-F9EAE98BB40A}" type="slidenum">
              <a:rPr>
                <a:solidFill>
                  <a:prstClr val="black"/>
                </a:solidFill>
              </a:rPr>
              <a:pPr algn="l"/>
              <a:t>4</a:t>
            </a:fld>
            <a:fld id="{32656224-99F4-49D4-8935-7EE50C399A4E}" type="slidenum">
              <a:rPr>
                <a:solidFill>
                  <a:prstClr val="black"/>
                </a:solidFill>
              </a:rPr>
              <a:pPr algn="l"/>
              <a:t>4</a:t>
            </a:fld>
            <a:endParaRPr lang="en-GB" sz="1800">
              <a:solidFill>
                <a:srgbClr val="000000"/>
              </a:solidFill>
            </a:endParaRPr>
          </a:p>
        </p:txBody>
      </p:sp>
      <p:sp>
        <p:nvSpPr>
          <p:cNvPr id="2" name="Slide Image Placeholder 1"/>
          <p:cNvSpPr>
            <a:spLocks noGrp="1" noRot="1" noChangeAspect="1" noResize="1"/>
          </p:cNvSpPr>
          <p:nvPr>
            <p:ph type="sldImg"/>
          </p:nvPr>
        </p:nvSpPr>
        <p:spPr>
          <a:xfrm>
            <a:off x="0" y="0"/>
            <a:ext cx="0" cy="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2" y="1"/>
            <a:ext cx="360" cy="360"/>
          </a:xfrm>
        </p:spPr>
        <p:txBody>
          <a:bodyPr wrap="square" lIns="90000" tIns="45000" rIns="90000" bIns="45000"/>
          <a:lstStyle/>
          <a:p>
            <a:pPr lvl="0"/>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noGrp="1"/>
          </p:cNvSpPr>
          <p:nvPr>
            <p:ph type="sldNum" sz="quarter" idx="8"/>
          </p:nvPr>
        </p:nvSpPr>
        <p:spPr>
          <a:xfrm>
            <a:off x="2" y="1"/>
            <a:ext cx="360" cy="360"/>
          </a:xfrm>
        </p:spPr>
        <p:txBody>
          <a:bodyPr wrap="square" lIns="90000" tIns="45000" rIns="90000" bIns="45000"/>
          <a:lstStyle/>
          <a:p>
            <a:pPr algn="l"/>
            <a:fld id="{423ABC0C-5ADD-4C44-9AC9-E68A67F29A6E}" type="slidenum">
              <a:rPr>
                <a:solidFill>
                  <a:prstClr val="black"/>
                </a:solidFill>
              </a:rPr>
              <a:pPr algn="l"/>
              <a:t>6</a:t>
            </a:fld>
            <a:fld id="{B6F27805-4C28-4E89-93F6-AAE678880B86}" type="slidenum">
              <a:rPr>
                <a:solidFill>
                  <a:prstClr val="black"/>
                </a:solidFill>
              </a:rPr>
              <a:pPr algn="l"/>
              <a:t>6</a:t>
            </a:fld>
            <a:endParaRPr lang="en-GB" sz="1800">
              <a:solidFill>
                <a:srgbClr val="000000"/>
              </a:solidFill>
            </a:endParaRPr>
          </a:p>
        </p:txBody>
      </p:sp>
      <p:sp>
        <p:nvSpPr>
          <p:cNvPr id="2" name="Slide Image Placeholder 1"/>
          <p:cNvSpPr>
            <a:spLocks noGrp="1" noRot="1" noChangeAspect="1" noResize="1"/>
          </p:cNvSpPr>
          <p:nvPr>
            <p:ph type="sldImg"/>
          </p:nvPr>
        </p:nvSpPr>
        <p:spPr>
          <a:xfrm>
            <a:off x="0" y="0"/>
            <a:ext cx="0" cy="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2" y="1"/>
            <a:ext cx="360" cy="360"/>
          </a:xfrm>
        </p:spPr>
        <p:txBody>
          <a:bodyPr wrap="square" lIns="90000" tIns="45000" rIns="90000" bIns="45000"/>
          <a:lstStyle/>
          <a:p>
            <a:pPr lvl="0"/>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noGrp="1"/>
          </p:cNvSpPr>
          <p:nvPr>
            <p:ph type="sldNum" sz="quarter" idx="8"/>
          </p:nvPr>
        </p:nvSpPr>
        <p:spPr>
          <a:xfrm>
            <a:off x="2" y="1"/>
            <a:ext cx="360" cy="360"/>
          </a:xfrm>
        </p:spPr>
        <p:txBody>
          <a:bodyPr wrap="square" lIns="90000" tIns="45000" rIns="90000" bIns="45000"/>
          <a:lstStyle/>
          <a:p>
            <a:pPr algn="l"/>
            <a:fld id="{8692F964-3650-4430-85F2-CF704A4DFA3D}" type="slidenum">
              <a:rPr>
                <a:solidFill>
                  <a:prstClr val="black"/>
                </a:solidFill>
              </a:rPr>
              <a:pPr algn="l"/>
              <a:t>7</a:t>
            </a:fld>
            <a:fld id="{CCE9266A-58DF-4D08-B521-EA238287EAA0}" type="slidenum">
              <a:rPr>
                <a:solidFill>
                  <a:prstClr val="black"/>
                </a:solidFill>
              </a:rPr>
              <a:pPr algn="l"/>
              <a:t>7</a:t>
            </a:fld>
            <a:endParaRPr lang="en-GB" sz="1800">
              <a:solidFill>
                <a:srgbClr val="000000"/>
              </a:solidFill>
              <a:latin typeface="Arial" pitchFamily="34"/>
              <a:cs typeface="Arial" pitchFamily="34"/>
            </a:endParaRPr>
          </a:p>
        </p:txBody>
      </p:sp>
      <p:sp>
        <p:nvSpPr>
          <p:cNvPr id="2" name="Slide Image Placeholder 1"/>
          <p:cNvSpPr>
            <a:spLocks noGrp="1" noRot="1" noChangeAspect="1" noResize="1"/>
          </p:cNvSpPr>
          <p:nvPr>
            <p:ph type="sldImg"/>
          </p:nvPr>
        </p:nvSpPr>
        <p:spPr>
          <a:xfrm>
            <a:off x="0" y="0"/>
            <a:ext cx="0" cy="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2" y="1"/>
            <a:ext cx="360" cy="360"/>
          </a:xfrm>
        </p:spPr>
        <p:txBody>
          <a:bodyPr wrap="square" lIns="90000" tIns="45000" rIns="90000" bIns="45000"/>
          <a:lstStyle/>
          <a:p>
            <a:pPr lvl="0"/>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noGrp="1"/>
          </p:cNvSpPr>
          <p:nvPr>
            <p:ph type="sldNum" sz="quarter" idx="8"/>
          </p:nvPr>
        </p:nvSpPr>
        <p:spPr>
          <a:xfrm>
            <a:off x="2" y="1"/>
            <a:ext cx="360" cy="360"/>
          </a:xfrm>
        </p:spPr>
        <p:txBody>
          <a:bodyPr wrap="square" lIns="90000" tIns="45000" rIns="90000" bIns="45000"/>
          <a:lstStyle/>
          <a:p>
            <a:pPr algn="l"/>
            <a:fld id="{68F2BBF3-B4E1-40F9-A591-4E313BC17267}" type="slidenum">
              <a:rPr>
                <a:solidFill>
                  <a:prstClr val="black"/>
                </a:solidFill>
              </a:rPr>
              <a:pPr algn="l"/>
              <a:t>8</a:t>
            </a:fld>
            <a:fld id="{ECF965B2-65B2-4249-B5C8-54FA60B3BD71}" type="slidenum">
              <a:rPr>
                <a:solidFill>
                  <a:prstClr val="black"/>
                </a:solidFill>
              </a:rPr>
              <a:pPr algn="l"/>
              <a:t>8</a:t>
            </a:fld>
            <a:endParaRPr lang="en-GB" sz="1800">
              <a:solidFill>
                <a:srgbClr val="000000"/>
              </a:solidFill>
            </a:endParaRPr>
          </a:p>
        </p:txBody>
      </p:sp>
      <p:sp>
        <p:nvSpPr>
          <p:cNvPr id="2" name="Slide Image Placeholder 1"/>
          <p:cNvSpPr>
            <a:spLocks noGrp="1" noRot="1" noChangeAspect="1" noResize="1"/>
          </p:cNvSpPr>
          <p:nvPr>
            <p:ph type="sldImg"/>
          </p:nvPr>
        </p:nvSpPr>
        <p:spPr>
          <a:xfrm>
            <a:off x="0" y="0"/>
            <a:ext cx="0" cy="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2" y="1"/>
            <a:ext cx="360" cy="360"/>
          </a:xfrm>
        </p:spPr>
        <p:txBody>
          <a:bodyPr wrap="square" lIns="90000" tIns="45000" rIns="90000" bIns="45000"/>
          <a:lstStyle/>
          <a:p>
            <a:pPr lvl="0"/>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noGrp="1"/>
          </p:cNvSpPr>
          <p:nvPr>
            <p:ph type="sldNum" sz="quarter" idx="8"/>
          </p:nvPr>
        </p:nvSpPr>
        <p:spPr>
          <a:xfrm>
            <a:off x="2" y="1"/>
            <a:ext cx="360" cy="360"/>
          </a:xfrm>
        </p:spPr>
        <p:txBody>
          <a:bodyPr wrap="square" lIns="90000" tIns="45000" rIns="90000" bIns="45000"/>
          <a:lstStyle/>
          <a:p>
            <a:pPr algn="l"/>
            <a:fld id="{8425DA7E-C4DE-460E-A63A-CB0D81AC2E20}" type="slidenum">
              <a:rPr>
                <a:solidFill>
                  <a:prstClr val="black"/>
                </a:solidFill>
              </a:rPr>
              <a:pPr algn="l"/>
              <a:t>16</a:t>
            </a:fld>
            <a:fld id="{15C05FBF-8C5B-42A3-8D88-40BCF4EBF2D3}" type="slidenum">
              <a:rPr>
                <a:solidFill>
                  <a:prstClr val="black"/>
                </a:solidFill>
              </a:rPr>
              <a:pPr algn="l"/>
              <a:t>16</a:t>
            </a:fld>
            <a:endParaRPr lang="en-GB" sz="1800">
              <a:solidFill>
                <a:srgbClr val="000000"/>
              </a:solidFill>
            </a:endParaRPr>
          </a:p>
        </p:txBody>
      </p:sp>
      <p:sp>
        <p:nvSpPr>
          <p:cNvPr id="2" name="Slide Image Placeholder 1"/>
          <p:cNvSpPr>
            <a:spLocks noGrp="1" noRot="1" noChangeAspect="1" noResize="1"/>
          </p:cNvSpPr>
          <p:nvPr>
            <p:ph type="sldImg"/>
          </p:nvPr>
        </p:nvSpPr>
        <p:spPr>
          <a:xfrm>
            <a:off x="0" y="0"/>
            <a:ext cx="0" cy="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2" y="1"/>
            <a:ext cx="360" cy="360"/>
          </a:xfrm>
        </p:spPr>
        <p:txBody>
          <a:bodyPr wrap="square" lIns="90000" tIns="45000" rIns="90000" bIns="45000"/>
          <a:lstStyle/>
          <a:p>
            <a:pPr lvl="0"/>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noGrp="1"/>
          </p:cNvSpPr>
          <p:nvPr>
            <p:ph type="sldNum" sz="quarter" idx="8"/>
          </p:nvPr>
        </p:nvSpPr>
        <p:spPr>
          <a:xfrm>
            <a:off x="2" y="1"/>
            <a:ext cx="360" cy="360"/>
          </a:xfrm>
        </p:spPr>
        <p:txBody>
          <a:bodyPr wrap="square" lIns="90000" tIns="45000" rIns="90000" bIns="45000"/>
          <a:lstStyle/>
          <a:p>
            <a:pPr algn="l"/>
            <a:fld id="{28B61FC6-74E6-470A-829D-03A3AF57FC15}" type="slidenum">
              <a:rPr>
                <a:solidFill>
                  <a:prstClr val="black"/>
                </a:solidFill>
              </a:rPr>
              <a:pPr algn="l"/>
              <a:t>17</a:t>
            </a:fld>
            <a:fld id="{BE4BD7E2-AF0D-44B7-AD91-64AEEA9266FB}" type="slidenum">
              <a:rPr>
                <a:solidFill>
                  <a:prstClr val="black"/>
                </a:solidFill>
              </a:rPr>
              <a:pPr algn="l"/>
              <a:t>17</a:t>
            </a:fld>
            <a:endParaRPr lang="en-GB" sz="1800">
              <a:solidFill>
                <a:srgbClr val="000000"/>
              </a:solidFill>
            </a:endParaRPr>
          </a:p>
        </p:txBody>
      </p:sp>
      <p:sp>
        <p:nvSpPr>
          <p:cNvPr id="2" name="Slide Image Placeholder 1"/>
          <p:cNvSpPr>
            <a:spLocks noGrp="1" noRot="1" noChangeAspect="1" noResize="1"/>
          </p:cNvSpPr>
          <p:nvPr>
            <p:ph type="sldImg"/>
          </p:nvPr>
        </p:nvSpPr>
        <p:spPr>
          <a:xfrm>
            <a:off x="0" y="0"/>
            <a:ext cx="0" cy="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2" y="1"/>
            <a:ext cx="360" cy="360"/>
          </a:xfrm>
        </p:spPr>
        <p:txBody>
          <a:bodyPr wrap="square" lIns="90000" tIns="45000" rIns="90000" bIns="45000"/>
          <a:lstStyle/>
          <a:p>
            <a:pPr lvl="0"/>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noGrp="1"/>
          </p:cNvSpPr>
          <p:nvPr>
            <p:ph type="sldNum" sz="quarter" idx="8"/>
          </p:nvPr>
        </p:nvSpPr>
        <p:spPr>
          <a:xfrm>
            <a:off x="2" y="1"/>
            <a:ext cx="360" cy="360"/>
          </a:xfrm>
        </p:spPr>
        <p:txBody>
          <a:bodyPr wrap="square" lIns="90000" tIns="45000" rIns="90000" bIns="45000"/>
          <a:lstStyle/>
          <a:p>
            <a:pPr algn="l"/>
            <a:fld id="{244DD0AF-3029-404D-8ACB-EDE4F49598C5}" type="slidenum">
              <a:rPr>
                <a:solidFill>
                  <a:prstClr val="black"/>
                </a:solidFill>
              </a:rPr>
              <a:pPr algn="l"/>
              <a:t>18</a:t>
            </a:fld>
            <a:fld id="{E737B519-1DDF-43BA-954C-A027E0964037}" type="slidenum">
              <a:rPr>
                <a:solidFill>
                  <a:prstClr val="black"/>
                </a:solidFill>
              </a:rPr>
              <a:pPr algn="l"/>
              <a:t>18</a:t>
            </a:fld>
            <a:endParaRPr lang="en-GB" sz="1800">
              <a:solidFill>
                <a:srgbClr val="000000"/>
              </a:solidFill>
            </a:endParaRPr>
          </a:p>
        </p:txBody>
      </p:sp>
      <p:sp>
        <p:nvSpPr>
          <p:cNvPr id="2" name="Slide Image Placeholder 1"/>
          <p:cNvSpPr>
            <a:spLocks noGrp="1" noRot="1" noChangeAspect="1" noResize="1"/>
          </p:cNvSpPr>
          <p:nvPr>
            <p:ph type="sldImg"/>
          </p:nvPr>
        </p:nvSpPr>
        <p:spPr>
          <a:xfrm>
            <a:off x="0" y="0"/>
            <a:ext cx="0" cy="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2" y="1"/>
            <a:ext cx="360" cy="360"/>
          </a:xfrm>
        </p:spPr>
        <p:txBody>
          <a:bodyPr wrap="square" lIns="90000" tIns="45000" rIns="90000" bIns="45000"/>
          <a:lstStyle/>
          <a:p>
            <a:pPr lvl="0"/>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noGrp="1"/>
          </p:cNvSpPr>
          <p:nvPr>
            <p:ph type="sldNum" sz="quarter" idx="8"/>
          </p:nvPr>
        </p:nvSpPr>
        <p:spPr>
          <a:xfrm>
            <a:off x="2" y="1"/>
            <a:ext cx="360" cy="360"/>
          </a:xfrm>
        </p:spPr>
        <p:txBody>
          <a:bodyPr wrap="square" lIns="90000" tIns="45000" rIns="90000" bIns="45000"/>
          <a:lstStyle/>
          <a:p>
            <a:pPr algn="l"/>
            <a:fld id="{B9743B19-7CDA-4E83-BFB1-E6721083EB26}" type="slidenum">
              <a:rPr>
                <a:solidFill>
                  <a:prstClr val="black"/>
                </a:solidFill>
              </a:rPr>
              <a:pPr algn="l"/>
              <a:t>19</a:t>
            </a:fld>
            <a:fld id="{FAC1D83C-2CF9-4084-87FA-786258FD3918}" type="slidenum">
              <a:rPr>
                <a:solidFill>
                  <a:prstClr val="black"/>
                </a:solidFill>
              </a:rPr>
              <a:pPr algn="l"/>
              <a:t>19</a:t>
            </a:fld>
            <a:endParaRPr lang="en-GB" sz="1800">
              <a:solidFill>
                <a:srgbClr val="000000"/>
              </a:solidFill>
            </a:endParaRPr>
          </a:p>
        </p:txBody>
      </p:sp>
      <p:sp>
        <p:nvSpPr>
          <p:cNvPr id="2" name="Slide Image Placeholder 1"/>
          <p:cNvSpPr>
            <a:spLocks noGrp="1" noRot="1" noChangeAspect="1" noResize="1"/>
          </p:cNvSpPr>
          <p:nvPr>
            <p:ph type="sldImg"/>
          </p:nvPr>
        </p:nvSpPr>
        <p:spPr>
          <a:xfrm>
            <a:off x="0" y="0"/>
            <a:ext cx="0" cy="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2" y="1"/>
            <a:ext cx="360" cy="360"/>
          </a:xfrm>
        </p:spPr>
        <p:txBody>
          <a:bodyPr wrap="square" lIns="90000" tIns="45000" rIns="90000" bIns="45000"/>
          <a:lstStyle/>
          <a:p>
            <a:pPr lvl="0"/>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8054DE2-0593-4BC6-80D6-89A277B922B8}"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4158534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E0FFBAE-60D6-48D8-90A8-9533C3633959}"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8247901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ED3ACA2-42C8-462A-A81D-0832747C7133}"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8337675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GB"/>
          </a:p>
        </p:txBody>
      </p:sp>
      <p:sp>
        <p:nvSpPr>
          <p:cNvPr id="3" name="ClipArt Placeholder 2"/>
          <p:cNvSpPr>
            <a:spLocks noGrp="1"/>
          </p:cNvSpPr>
          <p:nvPr>
            <p:ph type="clipArt" sz="half" idx="1"/>
          </p:nvPr>
        </p:nvSpPr>
        <p:spPr>
          <a:xfrm>
            <a:off x="685800" y="1981200"/>
            <a:ext cx="3810000" cy="4114800"/>
          </a:xfrm>
        </p:spPr>
        <p:txBody>
          <a:bodyPr/>
          <a:lstStyle/>
          <a:p>
            <a:pPr lvl="0"/>
            <a:endParaRPr lang="en-GB" noProof="0" smtClean="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385830-11B9-476C-9275-6550488B73F5}"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40971740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685800" y="1981200"/>
            <a:ext cx="7772400" cy="4114800"/>
          </a:xfrm>
        </p:spPr>
        <p:txBody>
          <a:bodyPr/>
          <a:lstStyle/>
          <a:p>
            <a:pPr lvl="0"/>
            <a:endParaRPr lang="en-GB"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35BD920-2AAA-4519-BFE5-91056E401725}"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4724898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4E0E89E-F07A-45E2-A355-0A7859356C32}" type="datetimeFigureOut">
              <a:rPr lang="en-GB" smtClean="0">
                <a:solidFill>
                  <a:prstClr val="black">
                    <a:lumMod val="50000"/>
                    <a:lumOff val="50000"/>
                  </a:prstClr>
                </a:solidFill>
              </a:rPr>
              <a:pPr/>
              <a:t>21/10/2013</a:t>
            </a:fld>
            <a:endParaRPr lang="en-GB">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GB">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DEBDA45F-6701-46BF-BE66-BA7BF12DCA46}" type="slidenum">
              <a:rPr lang="en-GB" smtClean="0">
                <a:solidFill>
                  <a:prstClr val="black">
                    <a:lumMod val="50000"/>
                    <a:lumOff val="50000"/>
                  </a:prstClr>
                </a:solidFill>
              </a:rPr>
              <a:pPr/>
              <a:t>‹#›</a:t>
            </a:fld>
            <a:endParaRPr lang="en-GB">
              <a:solidFill>
                <a:prstClr val="black">
                  <a:lumMod val="50000"/>
                  <a:lumOff val="50000"/>
                </a:prstClr>
              </a:solidFill>
            </a:endParaRP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extLst>
      <p:ext uri="{BB962C8B-B14F-4D97-AF65-F5344CB8AC3E}">
        <p14:creationId xmlns:p14="http://schemas.microsoft.com/office/powerpoint/2010/main" val="84089219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4E0E89E-F07A-45E2-A355-0A7859356C32}" type="datetimeFigureOut">
              <a:rPr lang="en-GB" smtClean="0">
                <a:solidFill>
                  <a:prstClr val="black">
                    <a:lumMod val="50000"/>
                    <a:lumOff val="50000"/>
                  </a:prstClr>
                </a:solidFill>
              </a:rPr>
              <a:pPr/>
              <a:t>21/10/2013</a:t>
            </a:fld>
            <a:endParaRPr lang="en-GB">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GB">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DEBDA45F-6701-46BF-BE66-BA7BF12DCA46}" type="slidenum">
              <a:rPr lang="en-GB" smtClean="0">
                <a:solidFill>
                  <a:prstClr val="black">
                    <a:lumMod val="50000"/>
                    <a:lumOff val="50000"/>
                  </a:prstClr>
                </a:solidFill>
              </a:rPr>
              <a:pPr/>
              <a:t>‹#›</a:t>
            </a:fld>
            <a:endParaRPr lang="en-GB">
              <a:solidFill>
                <a:prstClr val="black">
                  <a:lumMod val="50000"/>
                  <a:lumOff val="50000"/>
                </a:prstClr>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2624860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4E0E89E-F07A-45E2-A355-0A7859356C32}" type="datetimeFigureOut">
              <a:rPr lang="en-GB" smtClean="0">
                <a:solidFill>
                  <a:prstClr val="black">
                    <a:lumMod val="50000"/>
                    <a:lumOff val="50000"/>
                  </a:prstClr>
                </a:solidFill>
              </a:rPr>
              <a:pPr/>
              <a:t>21/10/2013</a:t>
            </a:fld>
            <a:endParaRPr lang="en-GB">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GB">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DEBDA45F-6701-46BF-BE66-BA7BF12DCA46}" type="slidenum">
              <a:rPr lang="en-GB" smtClean="0">
                <a:solidFill>
                  <a:prstClr val="black">
                    <a:lumMod val="50000"/>
                    <a:lumOff val="50000"/>
                  </a:prstClr>
                </a:solidFill>
              </a:rPr>
              <a:pPr/>
              <a:t>‹#›</a:t>
            </a:fld>
            <a:endParaRPr lang="en-GB">
              <a:solidFill>
                <a:prstClr val="black">
                  <a:lumMod val="50000"/>
                  <a:lumOff val="50000"/>
                </a:prstClr>
              </a:solidFill>
            </a:endParaRPr>
          </a:p>
        </p:txBody>
      </p:sp>
    </p:spTree>
    <p:extLst>
      <p:ext uri="{BB962C8B-B14F-4D97-AF65-F5344CB8AC3E}">
        <p14:creationId xmlns:p14="http://schemas.microsoft.com/office/powerpoint/2010/main" val="205782270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4E0E89E-F07A-45E2-A355-0A7859356C32}" type="datetimeFigureOut">
              <a:rPr lang="en-GB" smtClean="0">
                <a:solidFill>
                  <a:prstClr val="black">
                    <a:lumMod val="50000"/>
                    <a:lumOff val="50000"/>
                  </a:prstClr>
                </a:solidFill>
              </a:rPr>
              <a:pPr/>
              <a:t>21/10/2013</a:t>
            </a:fld>
            <a:endParaRPr lang="en-GB">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GB">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DEBDA45F-6701-46BF-BE66-BA7BF12DCA46}" type="slidenum">
              <a:rPr lang="en-GB" smtClean="0">
                <a:solidFill>
                  <a:prstClr val="black">
                    <a:lumMod val="50000"/>
                    <a:lumOff val="50000"/>
                  </a:prstClr>
                </a:solidFill>
              </a:rPr>
              <a:pPr/>
              <a:t>‹#›</a:t>
            </a:fld>
            <a:endParaRPr lang="en-GB">
              <a:solidFill>
                <a:prstClr val="black">
                  <a:lumMod val="50000"/>
                  <a:lumOff val="50000"/>
                </a:prstClr>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9194423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4E0E89E-F07A-45E2-A355-0A7859356C32}" type="datetimeFigureOut">
              <a:rPr lang="en-GB" smtClean="0">
                <a:solidFill>
                  <a:prstClr val="black">
                    <a:lumMod val="50000"/>
                    <a:lumOff val="50000"/>
                  </a:prstClr>
                </a:solidFill>
              </a:rPr>
              <a:pPr/>
              <a:t>21/10/2013</a:t>
            </a:fld>
            <a:endParaRPr lang="en-GB">
              <a:solidFill>
                <a:prstClr val="black">
                  <a:lumMod val="50000"/>
                  <a:lumOff val="50000"/>
                </a:prstClr>
              </a:solidFill>
            </a:endParaRPr>
          </a:p>
        </p:txBody>
      </p:sp>
      <p:sp>
        <p:nvSpPr>
          <p:cNvPr id="8" name="Footer Placeholder 7"/>
          <p:cNvSpPr>
            <a:spLocks noGrp="1"/>
          </p:cNvSpPr>
          <p:nvPr>
            <p:ph type="ftr" sz="quarter" idx="11"/>
          </p:nvPr>
        </p:nvSpPr>
        <p:spPr/>
        <p:txBody>
          <a:bodyPr/>
          <a:lstStyle/>
          <a:p>
            <a:endParaRPr lang="en-GB">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fld id="{DEBDA45F-6701-46BF-BE66-BA7BF12DCA46}" type="slidenum">
              <a:rPr lang="en-GB" smtClean="0">
                <a:solidFill>
                  <a:prstClr val="black">
                    <a:lumMod val="50000"/>
                    <a:lumOff val="50000"/>
                  </a:prstClr>
                </a:solidFill>
              </a:rPr>
              <a:pPr/>
              <a:t>‹#›</a:t>
            </a:fld>
            <a:endParaRPr lang="en-GB">
              <a:solidFill>
                <a:prstClr val="black">
                  <a:lumMod val="50000"/>
                  <a:lumOff val="50000"/>
                </a:prstClr>
              </a:solidFill>
            </a:endParaRPr>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57870004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4E0E89E-F07A-45E2-A355-0A7859356C32}" type="datetimeFigureOut">
              <a:rPr lang="en-GB" smtClean="0">
                <a:solidFill>
                  <a:prstClr val="black">
                    <a:lumMod val="50000"/>
                    <a:lumOff val="50000"/>
                  </a:prstClr>
                </a:solidFill>
              </a:rPr>
              <a:pPr/>
              <a:t>21/10/2013</a:t>
            </a:fld>
            <a:endParaRPr lang="en-GB">
              <a:solidFill>
                <a:prstClr val="black">
                  <a:lumMod val="50000"/>
                  <a:lumOff val="50000"/>
                </a:prstClr>
              </a:solidFill>
            </a:endParaRPr>
          </a:p>
        </p:txBody>
      </p:sp>
      <p:sp>
        <p:nvSpPr>
          <p:cNvPr id="4" name="Footer Placeholder 3"/>
          <p:cNvSpPr>
            <a:spLocks noGrp="1"/>
          </p:cNvSpPr>
          <p:nvPr>
            <p:ph type="ftr" sz="quarter" idx="11"/>
          </p:nvPr>
        </p:nvSpPr>
        <p:spPr/>
        <p:txBody>
          <a:bodyPr/>
          <a:lstStyle/>
          <a:p>
            <a:endParaRPr lang="en-GB">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DEBDA45F-6701-46BF-BE66-BA7BF12DCA46}" type="slidenum">
              <a:rPr lang="en-GB" smtClean="0">
                <a:solidFill>
                  <a:prstClr val="black">
                    <a:lumMod val="50000"/>
                    <a:lumOff val="50000"/>
                  </a:prstClr>
                </a:solidFill>
              </a:rPr>
              <a:pPr/>
              <a:t>‹#›</a:t>
            </a:fld>
            <a:endParaRPr lang="en-GB">
              <a:solidFill>
                <a:prstClr val="black">
                  <a:lumMod val="50000"/>
                  <a:lumOff val="50000"/>
                </a:prstClr>
              </a:solidFill>
            </a:endParaRPr>
          </a:p>
        </p:txBody>
      </p:sp>
    </p:spTree>
    <p:extLst>
      <p:ext uri="{BB962C8B-B14F-4D97-AF65-F5344CB8AC3E}">
        <p14:creationId xmlns:p14="http://schemas.microsoft.com/office/powerpoint/2010/main" val="60780634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77EF0C-8575-49DD-98BE-DDB9A7D52E74}"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5853921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E0E89E-F07A-45E2-A355-0A7859356C32}" type="datetimeFigureOut">
              <a:rPr lang="en-GB" smtClean="0">
                <a:solidFill>
                  <a:prstClr val="black">
                    <a:lumMod val="50000"/>
                    <a:lumOff val="50000"/>
                  </a:prstClr>
                </a:solidFill>
              </a:rPr>
              <a:pPr/>
              <a:t>21/10/2013</a:t>
            </a:fld>
            <a:endParaRPr lang="en-GB">
              <a:solidFill>
                <a:prstClr val="black">
                  <a:lumMod val="50000"/>
                  <a:lumOff val="50000"/>
                </a:prstClr>
              </a:solidFill>
            </a:endParaRPr>
          </a:p>
        </p:txBody>
      </p:sp>
      <p:sp>
        <p:nvSpPr>
          <p:cNvPr id="3" name="Footer Placeholder 2"/>
          <p:cNvSpPr>
            <a:spLocks noGrp="1"/>
          </p:cNvSpPr>
          <p:nvPr>
            <p:ph type="ftr" sz="quarter" idx="11"/>
          </p:nvPr>
        </p:nvSpPr>
        <p:spPr/>
        <p:txBody>
          <a:bodyPr/>
          <a:lstStyle/>
          <a:p>
            <a:endParaRPr lang="en-GB">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fld id="{DEBDA45F-6701-46BF-BE66-BA7BF12DCA46}" type="slidenum">
              <a:rPr lang="en-GB" smtClean="0">
                <a:solidFill>
                  <a:prstClr val="black">
                    <a:lumMod val="50000"/>
                    <a:lumOff val="50000"/>
                  </a:prstClr>
                </a:solidFill>
              </a:rPr>
              <a:pPr/>
              <a:t>‹#›</a:t>
            </a:fld>
            <a:endParaRPr lang="en-GB">
              <a:solidFill>
                <a:prstClr val="black">
                  <a:lumMod val="50000"/>
                  <a:lumOff val="50000"/>
                </a:prstClr>
              </a:solidFill>
            </a:endParaRPr>
          </a:p>
        </p:txBody>
      </p:sp>
    </p:spTree>
    <p:extLst>
      <p:ext uri="{BB962C8B-B14F-4D97-AF65-F5344CB8AC3E}">
        <p14:creationId xmlns:p14="http://schemas.microsoft.com/office/powerpoint/2010/main" val="3815929193"/>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E0E89E-F07A-45E2-A355-0A7859356C32}" type="datetimeFigureOut">
              <a:rPr lang="en-GB" smtClean="0">
                <a:solidFill>
                  <a:prstClr val="black">
                    <a:lumMod val="50000"/>
                    <a:lumOff val="50000"/>
                  </a:prstClr>
                </a:solidFill>
              </a:rPr>
              <a:pPr/>
              <a:t>21/10/2013</a:t>
            </a:fld>
            <a:endParaRPr lang="en-GB">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GB">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DEBDA45F-6701-46BF-BE66-BA7BF12DCA46}" type="slidenum">
              <a:rPr lang="en-GB" smtClean="0">
                <a:solidFill>
                  <a:prstClr val="black">
                    <a:lumMod val="50000"/>
                    <a:lumOff val="50000"/>
                  </a:prstClr>
                </a:solidFill>
              </a:rPr>
              <a:pPr/>
              <a:t>‹#›</a:t>
            </a:fld>
            <a:endParaRPr lang="en-GB">
              <a:solidFill>
                <a:prstClr val="black">
                  <a:lumMod val="50000"/>
                  <a:lumOff val="50000"/>
                </a:prstClr>
              </a:solidFill>
            </a:endParaRPr>
          </a:p>
        </p:txBody>
      </p:sp>
    </p:spTree>
    <p:extLst>
      <p:ext uri="{BB962C8B-B14F-4D97-AF65-F5344CB8AC3E}">
        <p14:creationId xmlns:p14="http://schemas.microsoft.com/office/powerpoint/2010/main" val="991272428"/>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E0E89E-F07A-45E2-A355-0A7859356C32}" type="datetimeFigureOut">
              <a:rPr lang="en-GB" smtClean="0">
                <a:solidFill>
                  <a:prstClr val="black">
                    <a:lumMod val="50000"/>
                    <a:lumOff val="50000"/>
                  </a:prstClr>
                </a:solidFill>
              </a:rPr>
              <a:pPr/>
              <a:t>21/10/2013</a:t>
            </a:fld>
            <a:endParaRPr lang="en-GB">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GB">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DEBDA45F-6701-46BF-BE66-BA7BF12DCA46}" type="slidenum">
              <a:rPr lang="en-GB" smtClean="0">
                <a:solidFill>
                  <a:prstClr val="black">
                    <a:lumMod val="50000"/>
                    <a:lumOff val="50000"/>
                  </a:prstClr>
                </a:solidFill>
              </a:rPr>
              <a:pPr/>
              <a:t>‹#›</a:t>
            </a:fld>
            <a:endParaRPr lang="en-GB">
              <a:solidFill>
                <a:prstClr val="black">
                  <a:lumMod val="50000"/>
                  <a:lumOff val="50000"/>
                </a:prstClr>
              </a:solidFill>
            </a:endParaRP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extLst>
      <p:ext uri="{BB962C8B-B14F-4D97-AF65-F5344CB8AC3E}">
        <p14:creationId xmlns:p14="http://schemas.microsoft.com/office/powerpoint/2010/main" val="3969832441"/>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E0E89E-F07A-45E2-A355-0A7859356C32}" type="datetimeFigureOut">
              <a:rPr lang="en-GB" smtClean="0">
                <a:solidFill>
                  <a:prstClr val="black">
                    <a:lumMod val="50000"/>
                    <a:lumOff val="50000"/>
                  </a:prstClr>
                </a:solidFill>
              </a:rPr>
              <a:pPr/>
              <a:t>21/10/2013</a:t>
            </a:fld>
            <a:endParaRPr lang="en-GB">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GB">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DEBDA45F-6701-46BF-BE66-BA7BF12DCA46}" type="slidenum">
              <a:rPr lang="en-GB" smtClean="0">
                <a:solidFill>
                  <a:prstClr val="black">
                    <a:lumMod val="50000"/>
                    <a:lumOff val="50000"/>
                  </a:prstClr>
                </a:solidFill>
              </a:rPr>
              <a:pPr/>
              <a:t>‹#›</a:t>
            </a:fld>
            <a:endParaRPr lang="en-GB">
              <a:solidFill>
                <a:prstClr val="black">
                  <a:lumMod val="50000"/>
                  <a:lumOff val="50000"/>
                </a:prstClr>
              </a:solidFill>
            </a:endParaRPr>
          </a:p>
        </p:txBody>
      </p:sp>
    </p:spTree>
    <p:extLst>
      <p:ext uri="{BB962C8B-B14F-4D97-AF65-F5344CB8AC3E}">
        <p14:creationId xmlns:p14="http://schemas.microsoft.com/office/powerpoint/2010/main" val="411076463"/>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4E0E89E-F07A-45E2-A355-0A7859356C32}" type="datetimeFigureOut">
              <a:rPr lang="en-GB" smtClean="0">
                <a:solidFill>
                  <a:prstClr val="black">
                    <a:lumMod val="50000"/>
                    <a:lumOff val="50000"/>
                  </a:prstClr>
                </a:solidFill>
              </a:rPr>
              <a:pPr/>
              <a:t>21/10/2013</a:t>
            </a:fld>
            <a:endParaRPr lang="en-GB">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GB">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DEBDA45F-6701-46BF-BE66-BA7BF12DCA46}" type="slidenum">
              <a:rPr lang="en-GB" smtClean="0">
                <a:solidFill>
                  <a:prstClr val="black">
                    <a:lumMod val="50000"/>
                    <a:lumOff val="50000"/>
                  </a:prstClr>
                </a:solidFill>
              </a:rPr>
              <a:pPr/>
              <a:t>‹#›</a:t>
            </a:fld>
            <a:endParaRPr lang="en-GB">
              <a:solidFill>
                <a:prstClr val="black">
                  <a:lumMod val="50000"/>
                  <a:lumOff val="50000"/>
                </a:prstClr>
              </a:solidFill>
            </a:endParaRPr>
          </a:p>
        </p:txBody>
      </p:sp>
    </p:spTree>
    <p:extLst>
      <p:ext uri="{BB962C8B-B14F-4D97-AF65-F5344CB8AC3E}">
        <p14:creationId xmlns:p14="http://schemas.microsoft.com/office/powerpoint/2010/main" val="1131280975"/>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BD4B8C1E-0BD5-440C-A418-0A3B08254E1D}" type="datetimeFigureOut">
              <a:rPr lang="en-US" smtClean="0">
                <a:solidFill>
                  <a:prstClr val="white">
                    <a:shade val="50000"/>
                  </a:prstClr>
                </a:solidFill>
              </a:rPr>
              <a:pPr/>
              <a:t>10/21/2013</a:t>
            </a:fld>
            <a:endParaRPr lang="en-GB">
              <a:solidFill>
                <a:prstClr val="white">
                  <a:shade val="50000"/>
                </a:prstClr>
              </a:solidFill>
            </a:endParaRPr>
          </a:p>
        </p:txBody>
      </p:sp>
      <p:sp>
        <p:nvSpPr>
          <p:cNvPr id="17" name="Footer Placeholder 16"/>
          <p:cNvSpPr>
            <a:spLocks noGrp="1"/>
          </p:cNvSpPr>
          <p:nvPr>
            <p:ph type="ftr" sz="quarter" idx="11"/>
          </p:nvPr>
        </p:nvSpPr>
        <p:spPr/>
        <p:txBody>
          <a:bodyPr/>
          <a:lstStyle/>
          <a:p>
            <a:endParaRPr lang="en-GB">
              <a:solidFill>
                <a:prstClr val="white">
                  <a:shade val="50000"/>
                </a:prstClr>
              </a:solidFill>
            </a:endParaRPr>
          </a:p>
        </p:txBody>
      </p:sp>
      <p:sp>
        <p:nvSpPr>
          <p:cNvPr id="29" name="Slide Number Placeholder 28"/>
          <p:cNvSpPr>
            <a:spLocks noGrp="1"/>
          </p:cNvSpPr>
          <p:nvPr>
            <p:ph type="sldNum" sz="quarter" idx="12"/>
          </p:nvPr>
        </p:nvSpPr>
        <p:spPr/>
        <p:txBody>
          <a:bodyPr/>
          <a:lstStyle/>
          <a:p>
            <a:fld id="{8158CF2C-B197-4D7A-A1B3-64F05985D8E2}" type="slidenum">
              <a:rPr lang="en-GB" smtClean="0">
                <a:solidFill>
                  <a:prstClr val="white">
                    <a:shade val="50000"/>
                  </a:prstClr>
                </a:solidFill>
              </a:rPr>
              <a:pPr/>
              <a:t>‹#›</a:t>
            </a:fld>
            <a:endParaRPr lang="en-GB">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18964316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D4B8C1E-0BD5-440C-A418-0A3B08254E1D}" type="datetimeFigureOut">
              <a:rPr lang="en-US" smtClean="0">
                <a:solidFill>
                  <a:prstClr val="white">
                    <a:shade val="50000"/>
                  </a:prstClr>
                </a:solidFill>
              </a:rPr>
              <a:pPr/>
              <a:t>10/21/2013</a:t>
            </a:fld>
            <a:endParaRPr lang="en-GB">
              <a:solidFill>
                <a:prstClr val="white">
                  <a:shade val="50000"/>
                </a:prstClr>
              </a:solidFill>
            </a:endParaRPr>
          </a:p>
        </p:txBody>
      </p:sp>
      <p:sp>
        <p:nvSpPr>
          <p:cNvPr id="5" name="Footer Placeholder 4"/>
          <p:cNvSpPr>
            <a:spLocks noGrp="1"/>
          </p:cNvSpPr>
          <p:nvPr>
            <p:ph type="ftr" sz="quarter" idx="11"/>
          </p:nvPr>
        </p:nvSpPr>
        <p:spPr/>
        <p:txBody>
          <a:bodyPr/>
          <a:lstStyle/>
          <a:p>
            <a:endParaRPr lang="en-GB">
              <a:solidFill>
                <a:prstClr val="white">
                  <a:shade val="50000"/>
                </a:prstClr>
              </a:solidFill>
            </a:endParaRPr>
          </a:p>
        </p:txBody>
      </p:sp>
      <p:sp>
        <p:nvSpPr>
          <p:cNvPr id="6" name="Slide Number Placeholder 5"/>
          <p:cNvSpPr>
            <a:spLocks noGrp="1"/>
          </p:cNvSpPr>
          <p:nvPr>
            <p:ph type="sldNum" sz="quarter" idx="12"/>
          </p:nvPr>
        </p:nvSpPr>
        <p:spPr/>
        <p:txBody>
          <a:bodyPr/>
          <a:lstStyle/>
          <a:p>
            <a:fld id="{8158CF2C-B197-4D7A-A1B3-64F05985D8E2}" type="slidenum">
              <a:rPr lang="en-GB" smtClean="0">
                <a:solidFill>
                  <a:prstClr val="white">
                    <a:shade val="50000"/>
                  </a:prstClr>
                </a:solidFill>
              </a:rPr>
              <a:pPr/>
              <a:t>‹#›</a:t>
            </a:fld>
            <a:endParaRPr lang="en-GB">
              <a:solidFill>
                <a:prstClr val="white">
                  <a:shade val="50000"/>
                </a:prstClr>
              </a:solidFill>
            </a:endParaRPr>
          </a:p>
        </p:txBody>
      </p:sp>
    </p:spTree>
    <p:extLst>
      <p:ext uri="{BB962C8B-B14F-4D97-AF65-F5344CB8AC3E}">
        <p14:creationId xmlns:p14="http://schemas.microsoft.com/office/powerpoint/2010/main" val="33655494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BD4B8C1E-0BD5-440C-A418-0A3B08254E1D}" type="datetimeFigureOut">
              <a:rPr lang="en-US" smtClean="0">
                <a:solidFill>
                  <a:prstClr val="white">
                    <a:shade val="50000"/>
                  </a:prstClr>
                </a:solidFill>
              </a:rPr>
              <a:pPr/>
              <a:t>10/21/2013</a:t>
            </a:fld>
            <a:endParaRPr lang="en-GB">
              <a:solidFill>
                <a:prstClr val="white">
                  <a:shade val="50000"/>
                </a:prstClr>
              </a:solidFill>
            </a:endParaRPr>
          </a:p>
        </p:txBody>
      </p:sp>
      <p:sp>
        <p:nvSpPr>
          <p:cNvPr id="5" name="Footer Placeholder 4"/>
          <p:cNvSpPr>
            <a:spLocks noGrp="1"/>
          </p:cNvSpPr>
          <p:nvPr>
            <p:ph type="ftr" sz="quarter" idx="11"/>
          </p:nvPr>
        </p:nvSpPr>
        <p:spPr/>
        <p:txBody>
          <a:bodyPr/>
          <a:lstStyle/>
          <a:p>
            <a:endParaRPr lang="en-GB">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8158CF2C-B197-4D7A-A1B3-64F05985D8E2}" type="slidenum">
              <a:rPr lang="en-GB" smtClean="0">
                <a:solidFill>
                  <a:prstClr val="white">
                    <a:shade val="50000"/>
                  </a:prstClr>
                </a:solidFill>
              </a:rPr>
              <a:pPr/>
              <a:t>‹#›</a:t>
            </a:fld>
            <a:endParaRPr lang="en-GB">
              <a:solidFill>
                <a:prstClr val="white">
                  <a:shade val="50000"/>
                </a:prstClr>
              </a:solidFill>
            </a:endParaRPr>
          </a:p>
        </p:txBody>
      </p:sp>
    </p:spTree>
    <p:extLst>
      <p:ext uri="{BB962C8B-B14F-4D97-AF65-F5344CB8AC3E}">
        <p14:creationId xmlns:p14="http://schemas.microsoft.com/office/powerpoint/2010/main" val="830316775"/>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D4B8C1E-0BD5-440C-A418-0A3B08254E1D}" type="datetimeFigureOut">
              <a:rPr lang="en-US" smtClean="0">
                <a:solidFill>
                  <a:prstClr val="white">
                    <a:shade val="50000"/>
                  </a:prstClr>
                </a:solidFill>
              </a:rPr>
              <a:pPr/>
              <a:t>10/21/2013</a:t>
            </a:fld>
            <a:endParaRPr lang="en-GB">
              <a:solidFill>
                <a:prstClr val="white">
                  <a:shade val="50000"/>
                </a:prstClr>
              </a:solidFill>
            </a:endParaRPr>
          </a:p>
        </p:txBody>
      </p:sp>
      <p:sp>
        <p:nvSpPr>
          <p:cNvPr id="6" name="Footer Placeholder 5"/>
          <p:cNvSpPr>
            <a:spLocks noGrp="1"/>
          </p:cNvSpPr>
          <p:nvPr>
            <p:ph type="ftr" sz="quarter" idx="11"/>
          </p:nvPr>
        </p:nvSpPr>
        <p:spPr/>
        <p:txBody>
          <a:bodyPr/>
          <a:lstStyle/>
          <a:p>
            <a:endParaRPr lang="en-GB">
              <a:solidFill>
                <a:prstClr val="white">
                  <a:shade val="50000"/>
                </a:prstClr>
              </a:solidFill>
            </a:endParaRPr>
          </a:p>
        </p:txBody>
      </p:sp>
      <p:sp>
        <p:nvSpPr>
          <p:cNvPr id="7" name="Slide Number Placeholder 6"/>
          <p:cNvSpPr>
            <a:spLocks noGrp="1"/>
          </p:cNvSpPr>
          <p:nvPr>
            <p:ph type="sldNum" sz="quarter" idx="12"/>
          </p:nvPr>
        </p:nvSpPr>
        <p:spPr/>
        <p:txBody>
          <a:bodyPr/>
          <a:lstStyle/>
          <a:p>
            <a:fld id="{8158CF2C-B197-4D7A-A1B3-64F05985D8E2}" type="slidenum">
              <a:rPr lang="en-GB" smtClean="0">
                <a:solidFill>
                  <a:prstClr val="white">
                    <a:shade val="50000"/>
                  </a:prstClr>
                </a:solidFill>
              </a:rPr>
              <a:pPr/>
              <a:t>‹#›</a:t>
            </a:fld>
            <a:endParaRPr lang="en-GB">
              <a:solidFill>
                <a:prstClr val="white">
                  <a:shade val="50000"/>
                </a:prstClr>
              </a:solidFill>
            </a:endParaRPr>
          </a:p>
        </p:txBody>
      </p:sp>
    </p:spTree>
    <p:extLst>
      <p:ext uri="{BB962C8B-B14F-4D97-AF65-F5344CB8AC3E}">
        <p14:creationId xmlns:p14="http://schemas.microsoft.com/office/powerpoint/2010/main" val="7323448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BD4B8C1E-0BD5-440C-A418-0A3B08254E1D}" type="datetimeFigureOut">
              <a:rPr lang="en-US" smtClean="0">
                <a:solidFill>
                  <a:prstClr val="white">
                    <a:shade val="50000"/>
                  </a:prstClr>
                </a:solidFill>
              </a:rPr>
              <a:pPr/>
              <a:t>10/21/2013</a:t>
            </a:fld>
            <a:endParaRPr lang="en-GB">
              <a:solidFill>
                <a:prstClr val="white">
                  <a:shade val="50000"/>
                </a:prstClr>
              </a:solidFill>
            </a:endParaRPr>
          </a:p>
        </p:txBody>
      </p:sp>
      <p:sp>
        <p:nvSpPr>
          <p:cNvPr id="8" name="Footer Placeholder 7"/>
          <p:cNvSpPr>
            <a:spLocks noGrp="1"/>
          </p:cNvSpPr>
          <p:nvPr>
            <p:ph type="ftr" sz="quarter" idx="11"/>
          </p:nvPr>
        </p:nvSpPr>
        <p:spPr/>
        <p:txBody>
          <a:bodyPr/>
          <a:lstStyle/>
          <a:p>
            <a:endParaRPr lang="en-GB">
              <a:solidFill>
                <a:prstClr val="white">
                  <a:shade val="50000"/>
                </a:prstClr>
              </a:solidFill>
            </a:endParaRPr>
          </a:p>
        </p:txBody>
      </p:sp>
      <p:sp>
        <p:nvSpPr>
          <p:cNvPr id="9" name="Slide Number Placeholder 8"/>
          <p:cNvSpPr>
            <a:spLocks noGrp="1"/>
          </p:cNvSpPr>
          <p:nvPr>
            <p:ph type="sldNum" sz="quarter" idx="12"/>
          </p:nvPr>
        </p:nvSpPr>
        <p:spPr/>
        <p:txBody>
          <a:bodyPr/>
          <a:lstStyle/>
          <a:p>
            <a:fld id="{8158CF2C-B197-4D7A-A1B3-64F05985D8E2}" type="slidenum">
              <a:rPr lang="en-GB" smtClean="0">
                <a:solidFill>
                  <a:prstClr val="white">
                    <a:shade val="50000"/>
                  </a:prstClr>
                </a:solidFill>
              </a:rPr>
              <a:pPr/>
              <a:t>‹#›</a:t>
            </a:fld>
            <a:endParaRPr lang="en-GB">
              <a:solidFill>
                <a:prstClr val="white">
                  <a:shade val="50000"/>
                </a:prstClr>
              </a:solidFill>
            </a:endParaRPr>
          </a:p>
        </p:txBody>
      </p:sp>
    </p:spTree>
    <p:extLst>
      <p:ext uri="{BB962C8B-B14F-4D97-AF65-F5344CB8AC3E}">
        <p14:creationId xmlns:p14="http://schemas.microsoft.com/office/powerpoint/2010/main" val="1372307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7CFF446-A2DB-4ADB-A2EF-1AC77D058144}"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479318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D4B8C1E-0BD5-440C-A418-0A3B08254E1D}" type="datetimeFigureOut">
              <a:rPr lang="en-US" smtClean="0">
                <a:solidFill>
                  <a:prstClr val="white">
                    <a:shade val="50000"/>
                  </a:prstClr>
                </a:solidFill>
              </a:rPr>
              <a:pPr/>
              <a:t>10/21/2013</a:t>
            </a:fld>
            <a:endParaRPr lang="en-GB">
              <a:solidFill>
                <a:prstClr val="white">
                  <a:shade val="50000"/>
                </a:prstClr>
              </a:solidFill>
            </a:endParaRPr>
          </a:p>
        </p:txBody>
      </p:sp>
      <p:sp>
        <p:nvSpPr>
          <p:cNvPr id="4" name="Footer Placeholder 3"/>
          <p:cNvSpPr>
            <a:spLocks noGrp="1"/>
          </p:cNvSpPr>
          <p:nvPr>
            <p:ph type="ftr" sz="quarter" idx="11"/>
          </p:nvPr>
        </p:nvSpPr>
        <p:spPr/>
        <p:txBody>
          <a:bodyPr/>
          <a:lstStyle/>
          <a:p>
            <a:endParaRPr lang="en-GB">
              <a:solidFill>
                <a:prstClr val="white">
                  <a:shade val="50000"/>
                </a:prstClr>
              </a:solidFill>
            </a:endParaRPr>
          </a:p>
        </p:txBody>
      </p:sp>
      <p:sp>
        <p:nvSpPr>
          <p:cNvPr id="5" name="Slide Number Placeholder 4"/>
          <p:cNvSpPr>
            <a:spLocks noGrp="1"/>
          </p:cNvSpPr>
          <p:nvPr>
            <p:ph type="sldNum" sz="quarter" idx="12"/>
          </p:nvPr>
        </p:nvSpPr>
        <p:spPr/>
        <p:txBody>
          <a:bodyPr/>
          <a:lstStyle/>
          <a:p>
            <a:fld id="{8158CF2C-B197-4D7A-A1B3-64F05985D8E2}" type="slidenum">
              <a:rPr lang="en-GB" smtClean="0">
                <a:solidFill>
                  <a:prstClr val="white">
                    <a:shade val="50000"/>
                  </a:prstClr>
                </a:solidFill>
              </a:rPr>
              <a:pPr/>
              <a:t>‹#›</a:t>
            </a:fld>
            <a:endParaRPr lang="en-GB">
              <a:solidFill>
                <a:prstClr val="white">
                  <a:shade val="50000"/>
                </a:prstClr>
              </a:solidFill>
            </a:endParaRPr>
          </a:p>
        </p:txBody>
      </p:sp>
    </p:spTree>
    <p:extLst>
      <p:ext uri="{BB962C8B-B14F-4D97-AF65-F5344CB8AC3E}">
        <p14:creationId xmlns:p14="http://schemas.microsoft.com/office/powerpoint/2010/main" val="20367633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4B8C1E-0BD5-440C-A418-0A3B08254E1D}" type="datetimeFigureOut">
              <a:rPr lang="en-US" smtClean="0">
                <a:solidFill>
                  <a:prstClr val="white">
                    <a:shade val="50000"/>
                  </a:prstClr>
                </a:solidFill>
              </a:rPr>
              <a:pPr/>
              <a:t>10/21/2013</a:t>
            </a:fld>
            <a:endParaRPr lang="en-GB">
              <a:solidFill>
                <a:prstClr val="white">
                  <a:shade val="50000"/>
                </a:prstClr>
              </a:solidFill>
            </a:endParaRPr>
          </a:p>
        </p:txBody>
      </p:sp>
      <p:sp>
        <p:nvSpPr>
          <p:cNvPr id="3" name="Footer Placeholder 2"/>
          <p:cNvSpPr>
            <a:spLocks noGrp="1"/>
          </p:cNvSpPr>
          <p:nvPr>
            <p:ph type="ftr" sz="quarter" idx="11"/>
          </p:nvPr>
        </p:nvSpPr>
        <p:spPr/>
        <p:txBody>
          <a:bodyPr/>
          <a:lstStyle/>
          <a:p>
            <a:endParaRPr lang="en-GB">
              <a:solidFill>
                <a:prstClr val="white">
                  <a:shade val="50000"/>
                </a:prstClr>
              </a:solidFill>
            </a:endParaRPr>
          </a:p>
        </p:txBody>
      </p:sp>
      <p:sp>
        <p:nvSpPr>
          <p:cNvPr id="4" name="Slide Number Placeholder 3"/>
          <p:cNvSpPr>
            <a:spLocks noGrp="1"/>
          </p:cNvSpPr>
          <p:nvPr>
            <p:ph type="sldNum" sz="quarter" idx="12"/>
          </p:nvPr>
        </p:nvSpPr>
        <p:spPr/>
        <p:txBody>
          <a:bodyPr/>
          <a:lstStyle/>
          <a:p>
            <a:fld id="{8158CF2C-B197-4D7A-A1B3-64F05985D8E2}" type="slidenum">
              <a:rPr lang="en-GB" smtClean="0">
                <a:solidFill>
                  <a:prstClr val="white">
                    <a:shade val="50000"/>
                  </a:prstClr>
                </a:solidFill>
              </a:rPr>
              <a:pPr/>
              <a:t>‹#›</a:t>
            </a:fld>
            <a:endParaRPr lang="en-GB">
              <a:solidFill>
                <a:prstClr val="white">
                  <a:shade val="50000"/>
                </a:prstClr>
              </a:solidFill>
            </a:endParaRPr>
          </a:p>
        </p:txBody>
      </p:sp>
    </p:spTree>
    <p:extLst>
      <p:ext uri="{BB962C8B-B14F-4D97-AF65-F5344CB8AC3E}">
        <p14:creationId xmlns:p14="http://schemas.microsoft.com/office/powerpoint/2010/main" val="34188296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D4B8C1E-0BD5-440C-A418-0A3B08254E1D}" type="datetimeFigureOut">
              <a:rPr lang="en-US" smtClean="0">
                <a:solidFill>
                  <a:prstClr val="white">
                    <a:shade val="50000"/>
                  </a:prstClr>
                </a:solidFill>
              </a:rPr>
              <a:pPr/>
              <a:t>10/21/2013</a:t>
            </a:fld>
            <a:endParaRPr lang="en-GB">
              <a:solidFill>
                <a:prstClr val="white">
                  <a:shade val="50000"/>
                </a:prstClr>
              </a:solidFill>
            </a:endParaRPr>
          </a:p>
        </p:txBody>
      </p:sp>
      <p:sp>
        <p:nvSpPr>
          <p:cNvPr id="6" name="Footer Placeholder 5"/>
          <p:cNvSpPr>
            <a:spLocks noGrp="1"/>
          </p:cNvSpPr>
          <p:nvPr>
            <p:ph type="ftr" sz="quarter" idx="11"/>
          </p:nvPr>
        </p:nvSpPr>
        <p:spPr/>
        <p:txBody>
          <a:bodyPr/>
          <a:lstStyle/>
          <a:p>
            <a:endParaRPr lang="en-GB">
              <a:solidFill>
                <a:prstClr val="white">
                  <a:shade val="50000"/>
                </a:prstClr>
              </a:solidFill>
            </a:endParaRPr>
          </a:p>
        </p:txBody>
      </p:sp>
      <p:sp>
        <p:nvSpPr>
          <p:cNvPr id="7" name="Slide Number Placeholder 6"/>
          <p:cNvSpPr>
            <a:spLocks noGrp="1"/>
          </p:cNvSpPr>
          <p:nvPr>
            <p:ph type="sldNum" sz="quarter" idx="12"/>
          </p:nvPr>
        </p:nvSpPr>
        <p:spPr/>
        <p:txBody>
          <a:bodyPr/>
          <a:lstStyle/>
          <a:p>
            <a:fld id="{8158CF2C-B197-4D7A-A1B3-64F05985D8E2}" type="slidenum">
              <a:rPr lang="en-GB" smtClean="0">
                <a:solidFill>
                  <a:prstClr val="white">
                    <a:shade val="50000"/>
                  </a:prstClr>
                </a:solidFill>
              </a:rPr>
              <a:pPr/>
              <a:t>‹#›</a:t>
            </a:fld>
            <a:endParaRPr lang="en-GB">
              <a:solidFill>
                <a:prstClr val="white">
                  <a:shade val="50000"/>
                </a:prstClr>
              </a:solidFill>
            </a:endParaRPr>
          </a:p>
        </p:txBody>
      </p:sp>
    </p:spTree>
    <p:extLst>
      <p:ext uri="{BB962C8B-B14F-4D97-AF65-F5344CB8AC3E}">
        <p14:creationId xmlns:p14="http://schemas.microsoft.com/office/powerpoint/2010/main" val="30116364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D4B8C1E-0BD5-440C-A418-0A3B08254E1D}" type="datetimeFigureOut">
              <a:rPr lang="en-US" smtClean="0">
                <a:solidFill>
                  <a:prstClr val="white">
                    <a:shade val="50000"/>
                  </a:prstClr>
                </a:solidFill>
              </a:rPr>
              <a:pPr/>
              <a:t>10/21/2013</a:t>
            </a:fld>
            <a:endParaRPr lang="en-GB">
              <a:solidFill>
                <a:prstClr val="white">
                  <a:shade val="50000"/>
                </a:prstClr>
              </a:solidFill>
            </a:endParaRPr>
          </a:p>
        </p:txBody>
      </p:sp>
      <p:sp>
        <p:nvSpPr>
          <p:cNvPr id="6" name="Footer Placeholder 5"/>
          <p:cNvSpPr>
            <a:spLocks noGrp="1"/>
          </p:cNvSpPr>
          <p:nvPr>
            <p:ph type="ftr" sz="quarter" idx="11"/>
          </p:nvPr>
        </p:nvSpPr>
        <p:spPr/>
        <p:txBody>
          <a:bodyPr/>
          <a:lstStyle/>
          <a:p>
            <a:endParaRPr lang="en-GB">
              <a:solidFill>
                <a:prstClr val="white">
                  <a:shade val="50000"/>
                </a:prstClr>
              </a:solidFill>
            </a:endParaRPr>
          </a:p>
        </p:txBody>
      </p:sp>
      <p:sp>
        <p:nvSpPr>
          <p:cNvPr id="7" name="Slide Number Placeholder 6"/>
          <p:cNvSpPr>
            <a:spLocks noGrp="1"/>
          </p:cNvSpPr>
          <p:nvPr>
            <p:ph type="sldNum" sz="quarter" idx="12"/>
          </p:nvPr>
        </p:nvSpPr>
        <p:spPr/>
        <p:txBody>
          <a:bodyPr/>
          <a:lstStyle/>
          <a:p>
            <a:fld id="{8158CF2C-B197-4D7A-A1B3-64F05985D8E2}" type="slidenum">
              <a:rPr lang="en-GB" smtClean="0">
                <a:solidFill>
                  <a:prstClr val="white">
                    <a:shade val="50000"/>
                  </a:prstClr>
                </a:solidFill>
              </a:rPr>
              <a:pPr/>
              <a:t>‹#›</a:t>
            </a:fld>
            <a:endParaRPr lang="en-GB">
              <a:solidFill>
                <a:prstClr val="white">
                  <a:shade val="50000"/>
                </a:prstClr>
              </a:solidFill>
            </a:endParaRPr>
          </a:p>
        </p:txBody>
      </p:sp>
    </p:spTree>
    <p:extLst>
      <p:ext uri="{BB962C8B-B14F-4D97-AF65-F5344CB8AC3E}">
        <p14:creationId xmlns:p14="http://schemas.microsoft.com/office/powerpoint/2010/main" val="599290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D4B8C1E-0BD5-440C-A418-0A3B08254E1D}" type="datetimeFigureOut">
              <a:rPr lang="en-US" smtClean="0">
                <a:solidFill>
                  <a:prstClr val="white">
                    <a:shade val="50000"/>
                  </a:prstClr>
                </a:solidFill>
              </a:rPr>
              <a:pPr/>
              <a:t>10/21/2013</a:t>
            </a:fld>
            <a:endParaRPr lang="en-GB">
              <a:solidFill>
                <a:prstClr val="white">
                  <a:shade val="50000"/>
                </a:prstClr>
              </a:solidFill>
            </a:endParaRPr>
          </a:p>
        </p:txBody>
      </p:sp>
      <p:sp>
        <p:nvSpPr>
          <p:cNvPr id="5" name="Footer Placeholder 4"/>
          <p:cNvSpPr>
            <a:spLocks noGrp="1"/>
          </p:cNvSpPr>
          <p:nvPr>
            <p:ph type="ftr" sz="quarter" idx="11"/>
          </p:nvPr>
        </p:nvSpPr>
        <p:spPr/>
        <p:txBody>
          <a:bodyPr/>
          <a:lstStyle/>
          <a:p>
            <a:endParaRPr lang="en-GB">
              <a:solidFill>
                <a:prstClr val="white">
                  <a:shade val="50000"/>
                </a:prstClr>
              </a:solidFill>
            </a:endParaRPr>
          </a:p>
        </p:txBody>
      </p:sp>
      <p:sp>
        <p:nvSpPr>
          <p:cNvPr id="6" name="Slide Number Placeholder 5"/>
          <p:cNvSpPr>
            <a:spLocks noGrp="1"/>
          </p:cNvSpPr>
          <p:nvPr>
            <p:ph type="sldNum" sz="quarter" idx="12"/>
          </p:nvPr>
        </p:nvSpPr>
        <p:spPr/>
        <p:txBody>
          <a:bodyPr/>
          <a:lstStyle/>
          <a:p>
            <a:fld id="{8158CF2C-B197-4D7A-A1B3-64F05985D8E2}" type="slidenum">
              <a:rPr lang="en-GB" smtClean="0">
                <a:solidFill>
                  <a:prstClr val="white">
                    <a:shade val="50000"/>
                  </a:prstClr>
                </a:solidFill>
              </a:rPr>
              <a:pPr/>
              <a:t>‹#›</a:t>
            </a:fld>
            <a:endParaRPr lang="en-GB">
              <a:solidFill>
                <a:prstClr val="white">
                  <a:shade val="50000"/>
                </a:prstClr>
              </a:solidFill>
            </a:endParaRPr>
          </a:p>
        </p:txBody>
      </p:sp>
    </p:spTree>
    <p:extLst>
      <p:ext uri="{BB962C8B-B14F-4D97-AF65-F5344CB8AC3E}">
        <p14:creationId xmlns:p14="http://schemas.microsoft.com/office/powerpoint/2010/main" val="32077938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D4B8C1E-0BD5-440C-A418-0A3B08254E1D}" type="datetimeFigureOut">
              <a:rPr lang="en-US" smtClean="0">
                <a:solidFill>
                  <a:prstClr val="white">
                    <a:shade val="50000"/>
                  </a:prstClr>
                </a:solidFill>
              </a:rPr>
              <a:pPr/>
              <a:t>10/21/2013</a:t>
            </a:fld>
            <a:endParaRPr lang="en-GB">
              <a:solidFill>
                <a:prstClr val="white">
                  <a:shade val="50000"/>
                </a:prstClr>
              </a:solidFill>
            </a:endParaRPr>
          </a:p>
        </p:txBody>
      </p:sp>
      <p:sp>
        <p:nvSpPr>
          <p:cNvPr id="5" name="Footer Placeholder 4"/>
          <p:cNvSpPr>
            <a:spLocks noGrp="1"/>
          </p:cNvSpPr>
          <p:nvPr>
            <p:ph type="ftr" sz="quarter" idx="11"/>
          </p:nvPr>
        </p:nvSpPr>
        <p:spPr/>
        <p:txBody>
          <a:bodyPr/>
          <a:lstStyle/>
          <a:p>
            <a:endParaRPr lang="en-GB">
              <a:solidFill>
                <a:prstClr val="white">
                  <a:shade val="50000"/>
                </a:prstClr>
              </a:solidFill>
            </a:endParaRPr>
          </a:p>
        </p:txBody>
      </p:sp>
      <p:sp>
        <p:nvSpPr>
          <p:cNvPr id="6" name="Slide Number Placeholder 5"/>
          <p:cNvSpPr>
            <a:spLocks noGrp="1"/>
          </p:cNvSpPr>
          <p:nvPr>
            <p:ph type="sldNum" sz="quarter" idx="12"/>
          </p:nvPr>
        </p:nvSpPr>
        <p:spPr/>
        <p:txBody>
          <a:bodyPr/>
          <a:lstStyle/>
          <a:p>
            <a:fld id="{8158CF2C-B197-4D7A-A1B3-64F05985D8E2}" type="slidenum">
              <a:rPr lang="en-GB" smtClean="0">
                <a:solidFill>
                  <a:prstClr val="white">
                    <a:shade val="50000"/>
                  </a:prstClr>
                </a:solidFill>
              </a:rPr>
              <a:pPr/>
              <a:t>‹#›</a:t>
            </a:fld>
            <a:endParaRPr lang="en-GB">
              <a:solidFill>
                <a:prstClr val="white">
                  <a:shade val="50000"/>
                </a:prstClr>
              </a:solidFill>
            </a:endParaRPr>
          </a:p>
        </p:txBody>
      </p:sp>
    </p:spTree>
    <p:extLst>
      <p:ext uri="{BB962C8B-B14F-4D97-AF65-F5344CB8AC3E}">
        <p14:creationId xmlns:p14="http://schemas.microsoft.com/office/powerpoint/2010/main" val="2943080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2D8350F-59BE-471A-8DDF-977E77C184EA}"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1528148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5B09B30-72C9-4A1A-8EE4-8684207C7131}"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4139090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AD8FC3D-53C4-4F59-91A5-4C9113A757C1}"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582783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5985C04-1104-4062-ABF9-EB25619F54F3}"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8343194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ABBEE2A-FD44-414A-BBF8-4D7CA1C9165E}"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560064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0317283-903A-461C-A809-CF931C244ADD}"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843076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GB">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GB">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027BAF8B-A432-407E-BECB-25068B62DB3C}" type="slidenum">
              <a:rPr lang="en-GB">
                <a:solidFill>
                  <a:srgbClr val="000000"/>
                </a:solidFill>
              </a:rPr>
              <a:pPr fontAlgn="base">
                <a:spcBef>
                  <a:spcPct val="0"/>
                </a:spcBef>
                <a:spcAft>
                  <a:spcPct val="0"/>
                </a:spcAft>
                <a:defRPr/>
              </a:pPr>
              <a:t>‹#›</a:t>
            </a:fld>
            <a:endParaRPr lang="en-GB">
              <a:solidFill>
                <a:srgbClr val="000000"/>
              </a:solidFill>
            </a:endParaRPr>
          </a:p>
        </p:txBody>
      </p:sp>
    </p:spTree>
    <p:extLst>
      <p:ext uri="{BB962C8B-B14F-4D97-AF65-F5344CB8AC3E}">
        <p14:creationId xmlns:p14="http://schemas.microsoft.com/office/powerpoint/2010/main" val="33733699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44E0E89E-F07A-45E2-A355-0A7859356C32}" type="datetimeFigureOut">
              <a:rPr lang="en-GB" smtClean="0">
                <a:solidFill>
                  <a:prstClr val="black">
                    <a:lumMod val="50000"/>
                    <a:lumOff val="50000"/>
                  </a:prstClr>
                </a:solidFill>
              </a:rPr>
              <a:pPr/>
              <a:t>21/10/2013</a:t>
            </a:fld>
            <a:endParaRPr lang="en-GB">
              <a:solidFill>
                <a:prstClr val="black">
                  <a:lumMod val="50000"/>
                  <a:lumOff val="50000"/>
                </a:prstClr>
              </a:solidFill>
            </a:endParaRP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GB">
              <a:solidFill>
                <a:prstClr val="black">
                  <a:lumMod val="50000"/>
                  <a:lumOff val="50000"/>
                </a:prstClr>
              </a:solidFill>
            </a:endParaRP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DEBDA45F-6701-46BF-BE66-BA7BF12DCA46}" type="slidenum">
              <a:rPr lang="en-GB" smtClean="0">
                <a:solidFill>
                  <a:prstClr val="black">
                    <a:lumMod val="50000"/>
                    <a:lumOff val="50000"/>
                  </a:prstClr>
                </a:solidFill>
              </a:rPr>
              <a:pPr/>
              <a:t>‹#›</a:t>
            </a:fld>
            <a:endParaRPr lang="en-GB">
              <a:solidFill>
                <a:prstClr val="black">
                  <a:lumMod val="50000"/>
                  <a:lumOff val="50000"/>
                </a:prstClr>
              </a:solidFill>
            </a:endParaRPr>
          </a:p>
        </p:txBody>
      </p:sp>
    </p:spTree>
    <p:extLst>
      <p:ext uri="{BB962C8B-B14F-4D97-AF65-F5344CB8AC3E}">
        <p14:creationId xmlns:p14="http://schemas.microsoft.com/office/powerpoint/2010/main" val="415465049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BD4B8C1E-0BD5-440C-A418-0A3B08254E1D}" type="datetimeFigureOut">
              <a:rPr lang="en-US" smtClean="0">
                <a:solidFill>
                  <a:prstClr val="white">
                    <a:shade val="50000"/>
                  </a:prstClr>
                </a:solidFill>
              </a:rPr>
              <a:pPr/>
              <a:t>10/21/2013</a:t>
            </a:fld>
            <a:endParaRPr lang="en-GB">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GB">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8158CF2C-B197-4D7A-A1B3-64F05985D8E2}" type="slidenum">
              <a:rPr lang="en-GB" smtClean="0">
                <a:solidFill>
                  <a:prstClr val="white">
                    <a:shade val="50000"/>
                  </a:prstClr>
                </a:solidFill>
              </a:rPr>
              <a:pPr/>
              <a:t>‹#›</a:t>
            </a:fld>
            <a:endParaRPr lang="en-GB">
              <a:solidFill>
                <a:prstClr val="white">
                  <a:shade val="50000"/>
                </a:prstClr>
              </a:solidFill>
            </a:endParaRPr>
          </a:p>
        </p:txBody>
      </p:sp>
    </p:spTree>
    <p:extLst>
      <p:ext uri="{BB962C8B-B14F-4D97-AF65-F5344CB8AC3E}">
        <p14:creationId xmlns:p14="http://schemas.microsoft.com/office/powerpoint/2010/main" val="1726524138"/>
      </p:ext>
    </p:extLst>
  </p:cSld>
  <p:clrMap bg1="dk1" tx1="lt1" bg2="dk2"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9.xml"/><Relationship Id="rId1" Type="http://schemas.openxmlformats.org/officeDocument/2006/relationships/slideLayout" Target="../slideLayouts/slideLayout20.xml"/><Relationship Id="rId4" Type="http://schemas.openxmlformats.org/officeDocument/2006/relationships/hyperlink" Target="http://www.youtube.com/watch?v=KXvy2AK7WMo&amp;feature=player_embedded"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3"/>
          <p:cNvSpPr>
            <a:spLocks noGrp="1" noChangeArrowheads="1"/>
          </p:cNvSpPr>
          <p:nvPr>
            <p:ph type="subTitle" idx="1"/>
          </p:nvPr>
        </p:nvSpPr>
        <p:spPr>
          <a:xfrm>
            <a:off x="1005633" y="2564904"/>
            <a:ext cx="7286625" cy="1752600"/>
          </a:xfrm>
        </p:spPr>
        <p:txBody>
          <a:bodyPr/>
          <a:lstStyle/>
          <a:p>
            <a:pPr eaLnBrk="1" hangingPunct="1"/>
            <a:r>
              <a:rPr lang="en-GB" dirty="0" smtClean="0"/>
              <a:t>Knowledge objectives – </a:t>
            </a:r>
          </a:p>
          <a:p>
            <a:pPr eaLnBrk="1" hangingPunct="1"/>
            <a:r>
              <a:rPr lang="en-GB" dirty="0" smtClean="0"/>
              <a:t>To know and understand what is meant by the term global warming</a:t>
            </a:r>
          </a:p>
          <a:p>
            <a:pPr eaLnBrk="1" hangingPunct="1"/>
            <a:r>
              <a:rPr lang="en-GB" dirty="0" smtClean="0"/>
              <a:t>To know and understand what the causes and effects are of global warming</a:t>
            </a:r>
          </a:p>
          <a:p>
            <a:pPr eaLnBrk="1" hangingPunct="1"/>
            <a:r>
              <a:rPr lang="en-GB" dirty="0" smtClean="0"/>
              <a:t> To consider the different opinions people hold about an issue.</a:t>
            </a:r>
          </a:p>
          <a:p>
            <a:pPr eaLnBrk="1" hangingPunct="1"/>
            <a:endParaRPr lang="en-US" dirty="0" smtClean="0"/>
          </a:p>
        </p:txBody>
      </p:sp>
      <p:sp>
        <p:nvSpPr>
          <p:cNvPr id="6" name="Rectangle 5"/>
          <p:cNvSpPr/>
          <p:nvPr/>
        </p:nvSpPr>
        <p:spPr>
          <a:xfrm>
            <a:off x="2071670" y="571480"/>
            <a:ext cx="5154552" cy="1754326"/>
          </a:xfrm>
          <a:prstGeom prst="rect">
            <a:avLst/>
          </a:prstGeom>
          <a:noFill/>
        </p:spPr>
        <p:txBody>
          <a:bodyPr wrap="none">
            <a:spAutoFit/>
          </a:bodyPr>
          <a:lstStyle/>
          <a:p>
            <a:pPr algn="ctr" fontAlgn="base">
              <a:spcBef>
                <a:spcPct val="0"/>
              </a:spcBef>
              <a:spcAft>
                <a:spcPct val="0"/>
              </a:spcAft>
              <a:defRPr/>
            </a:pPr>
            <a:r>
              <a:rPr lang="en-GB" sz="5400" b="1" dirty="0">
                <a:ln w="31550" cmpd="sng">
                  <a:gradFill>
                    <a:gsLst>
                      <a:gs pos="70000">
                        <a:srgbClr val="2D2DB9">
                          <a:shade val="50000"/>
                          <a:satMod val="190000"/>
                        </a:srgbClr>
                      </a:gs>
                      <a:gs pos="0">
                        <a:srgbClr val="2D2DB9">
                          <a:tint val="77000"/>
                          <a:satMod val="180000"/>
                        </a:srgbClr>
                      </a:gs>
                    </a:gsLst>
                    <a:lin ang="5400000"/>
                  </a:gradFill>
                  <a:prstDash val="solid"/>
                </a:ln>
                <a:solidFill>
                  <a:srgbClr val="2D2DB9">
                    <a:tint val="15000"/>
                    <a:satMod val="200000"/>
                  </a:srgbClr>
                </a:solidFill>
                <a:effectLst>
                  <a:outerShdw blurRad="50800" dist="40000" dir="5400000" algn="tl" rotWithShape="0">
                    <a:srgbClr val="000000">
                      <a:shade val="5000"/>
                      <a:satMod val="120000"/>
                      <a:alpha val="33000"/>
                    </a:srgbClr>
                  </a:outerShdw>
                </a:effectLst>
              </a:rPr>
              <a:t>Global </a:t>
            </a:r>
            <a:r>
              <a:rPr lang="en-GB" sz="5400" b="1" dirty="0" smtClean="0">
                <a:ln w="31550" cmpd="sng">
                  <a:gradFill>
                    <a:gsLst>
                      <a:gs pos="70000">
                        <a:srgbClr val="2D2DB9">
                          <a:shade val="50000"/>
                          <a:satMod val="190000"/>
                        </a:srgbClr>
                      </a:gs>
                      <a:gs pos="0">
                        <a:srgbClr val="2D2DB9">
                          <a:tint val="77000"/>
                          <a:satMod val="180000"/>
                        </a:srgbClr>
                      </a:gs>
                    </a:gsLst>
                    <a:lin ang="5400000"/>
                  </a:gradFill>
                  <a:prstDash val="solid"/>
                </a:ln>
                <a:solidFill>
                  <a:srgbClr val="2D2DB9">
                    <a:tint val="15000"/>
                    <a:satMod val="200000"/>
                  </a:srgbClr>
                </a:solidFill>
                <a:effectLst>
                  <a:outerShdw blurRad="50800" dist="40000" dir="5400000" algn="tl" rotWithShape="0">
                    <a:srgbClr val="000000">
                      <a:shade val="5000"/>
                      <a:satMod val="120000"/>
                      <a:alpha val="33000"/>
                    </a:srgbClr>
                  </a:outerShdw>
                </a:effectLst>
              </a:rPr>
              <a:t>Warming</a:t>
            </a:r>
          </a:p>
          <a:p>
            <a:pPr algn="ctr" fontAlgn="base">
              <a:spcBef>
                <a:spcPct val="0"/>
              </a:spcBef>
              <a:spcAft>
                <a:spcPct val="0"/>
              </a:spcAft>
              <a:defRPr/>
            </a:pPr>
            <a:r>
              <a:rPr lang="en-GB" sz="5400" b="1" dirty="0" smtClean="0">
                <a:ln w="31550" cmpd="sng">
                  <a:gradFill>
                    <a:gsLst>
                      <a:gs pos="70000">
                        <a:srgbClr val="2D2DB9">
                          <a:shade val="50000"/>
                          <a:satMod val="190000"/>
                        </a:srgbClr>
                      </a:gs>
                      <a:gs pos="0">
                        <a:srgbClr val="2D2DB9">
                          <a:tint val="77000"/>
                          <a:satMod val="180000"/>
                        </a:srgbClr>
                      </a:gs>
                    </a:gsLst>
                    <a:lin ang="5400000"/>
                  </a:gradFill>
                  <a:prstDash val="solid"/>
                </a:ln>
                <a:solidFill>
                  <a:srgbClr val="2D2DB9">
                    <a:tint val="15000"/>
                    <a:satMod val="200000"/>
                  </a:srgbClr>
                </a:solidFill>
                <a:effectLst>
                  <a:outerShdw blurRad="50800" dist="40000" dir="5400000" algn="tl" rotWithShape="0">
                    <a:srgbClr val="000000">
                      <a:shade val="5000"/>
                      <a:satMod val="120000"/>
                      <a:alpha val="33000"/>
                    </a:srgbClr>
                  </a:outerShdw>
                </a:effectLst>
              </a:rPr>
              <a:t>Lesson one</a:t>
            </a:r>
            <a:endParaRPr lang="en-GB" sz="5400" b="1" dirty="0">
              <a:ln w="31550" cmpd="sng">
                <a:gradFill>
                  <a:gsLst>
                    <a:gs pos="70000">
                      <a:srgbClr val="2D2DB9">
                        <a:shade val="50000"/>
                        <a:satMod val="190000"/>
                      </a:srgbClr>
                    </a:gs>
                    <a:gs pos="0">
                      <a:srgbClr val="2D2DB9">
                        <a:tint val="77000"/>
                        <a:satMod val="180000"/>
                      </a:srgbClr>
                    </a:gs>
                  </a:gsLst>
                  <a:lin ang="5400000"/>
                </a:gradFill>
                <a:prstDash val="solid"/>
              </a:ln>
              <a:solidFill>
                <a:srgbClr val="2D2DB9">
                  <a:tint val="15000"/>
                  <a:satMod val="200000"/>
                </a:srgbClr>
              </a:solidFill>
              <a:effectLst>
                <a:outerShdw blurRad="50800" dist="40000" dir="5400000" algn="tl" rotWithShape="0">
                  <a:srgbClr val="000000">
                    <a:shade val="5000"/>
                    <a:satMod val="120000"/>
                    <a:alpha val="33000"/>
                  </a:srgbClr>
                </a:outerShdw>
              </a:effectLst>
            </a:endParaRPr>
          </a:p>
        </p:txBody>
      </p:sp>
    </p:spTree>
    <p:extLst>
      <p:ext uri="{BB962C8B-B14F-4D97-AF65-F5344CB8AC3E}">
        <p14:creationId xmlns:p14="http://schemas.microsoft.com/office/powerpoint/2010/main" val="1780157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6" name="Title 1"/>
          <p:cNvSpPr>
            <a:spLocks noGrp="1"/>
          </p:cNvSpPr>
          <p:nvPr>
            <p:ph type="title"/>
          </p:nvPr>
        </p:nvSpPr>
        <p:spPr/>
        <p:txBody>
          <a:bodyPr/>
          <a:lstStyle/>
          <a:p>
            <a:pPr eaLnBrk="1" hangingPunct="1"/>
            <a:r>
              <a:rPr lang="en-US" u="sng" dirty="0" smtClean="0">
                <a:solidFill>
                  <a:schemeClr val="bg1"/>
                </a:solidFill>
              </a:rPr>
              <a:t>Some people think that Global warming is a myth</a:t>
            </a:r>
            <a:endParaRPr lang="en-GB" dirty="0" smtClean="0">
              <a:solidFill>
                <a:schemeClr val="bg1"/>
              </a:solidFill>
            </a:endParaRPr>
          </a:p>
        </p:txBody>
      </p:sp>
      <p:sp>
        <p:nvSpPr>
          <p:cNvPr id="6147" name="Content Placeholder 2"/>
          <p:cNvSpPr>
            <a:spLocks noGrp="1"/>
          </p:cNvSpPr>
          <p:nvPr>
            <p:ph idx="1"/>
          </p:nvPr>
        </p:nvSpPr>
        <p:spPr>
          <a:xfrm>
            <a:off x="571500" y="2000250"/>
            <a:ext cx="7772400" cy="4114800"/>
          </a:xfrm>
        </p:spPr>
        <p:txBody>
          <a:bodyPr/>
          <a:lstStyle/>
          <a:p>
            <a:pPr marL="0" indent="0" eaLnBrk="1" hangingPunct="1">
              <a:buNone/>
            </a:pPr>
            <a:r>
              <a:rPr lang="en-GB" u="sng" dirty="0" smtClean="0">
                <a:solidFill>
                  <a:schemeClr val="bg1"/>
                </a:solidFill>
              </a:rPr>
              <a:t>Conspiracy theory.  </a:t>
            </a:r>
          </a:p>
          <a:p>
            <a:pPr eaLnBrk="1" hangingPunct="1"/>
            <a:r>
              <a:rPr lang="ru-RU" dirty="0" err="1">
                <a:solidFill>
                  <a:schemeClr val="bg1"/>
                </a:solidFill>
              </a:rPr>
              <a:t>In</a:t>
            </a:r>
            <a:r>
              <a:rPr lang="ru-RU" dirty="0">
                <a:solidFill>
                  <a:schemeClr val="bg1"/>
                </a:solidFill>
              </a:rPr>
              <a:t> </a:t>
            </a:r>
            <a:r>
              <a:rPr lang="ru-RU" dirty="0" err="1">
                <a:solidFill>
                  <a:schemeClr val="bg1"/>
                </a:solidFill>
              </a:rPr>
              <a:t>some</a:t>
            </a:r>
            <a:r>
              <a:rPr lang="ru-RU" dirty="0">
                <a:solidFill>
                  <a:schemeClr val="bg1"/>
                </a:solidFill>
              </a:rPr>
              <a:t> </a:t>
            </a:r>
            <a:r>
              <a:rPr lang="ru-RU" dirty="0" err="1">
                <a:solidFill>
                  <a:schemeClr val="bg1"/>
                </a:solidFill>
              </a:rPr>
              <a:t>ways</a:t>
            </a:r>
            <a:r>
              <a:rPr lang="ru-RU" dirty="0">
                <a:solidFill>
                  <a:schemeClr val="bg1"/>
                </a:solidFill>
              </a:rPr>
              <a:t> </a:t>
            </a:r>
            <a:r>
              <a:rPr lang="en-US" dirty="0" smtClean="0">
                <a:solidFill>
                  <a:schemeClr val="bg1"/>
                </a:solidFill>
              </a:rPr>
              <a:t>climate change</a:t>
            </a:r>
            <a:r>
              <a:rPr lang="ru-RU" dirty="0" smtClean="0">
                <a:solidFill>
                  <a:schemeClr val="bg1"/>
                </a:solidFill>
              </a:rPr>
              <a:t> </a:t>
            </a:r>
            <a:r>
              <a:rPr lang="ru-RU" dirty="0" err="1">
                <a:solidFill>
                  <a:schemeClr val="bg1"/>
                </a:solidFill>
              </a:rPr>
              <a:t>is</a:t>
            </a:r>
            <a:r>
              <a:rPr lang="ru-RU" dirty="0">
                <a:solidFill>
                  <a:schemeClr val="bg1"/>
                </a:solidFill>
              </a:rPr>
              <a:t> </a:t>
            </a:r>
            <a:r>
              <a:rPr lang="ru-RU" dirty="0" err="1">
                <a:solidFill>
                  <a:schemeClr val="bg1"/>
                </a:solidFill>
              </a:rPr>
              <a:t>nothing</a:t>
            </a:r>
            <a:r>
              <a:rPr lang="ru-RU" dirty="0">
                <a:solidFill>
                  <a:schemeClr val="bg1"/>
                </a:solidFill>
              </a:rPr>
              <a:t> </a:t>
            </a:r>
            <a:r>
              <a:rPr lang="ru-RU" dirty="0" err="1">
                <a:solidFill>
                  <a:schemeClr val="bg1"/>
                </a:solidFill>
              </a:rPr>
              <a:t>new</a:t>
            </a:r>
            <a:r>
              <a:rPr lang="ru-RU" dirty="0">
                <a:solidFill>
                  <a:schemeClr val="bg1"/>
                </a:solidFill>
              </a:rPr>
              <a:t> </a:t>
            </a:r>
            <a:r>
              <a:rPr lang="ru-RU" dirty="0" err="1">
                <a:solidFill>
                  <a:schemeClr val="bg1"/>
                </a:solidFill>
              </a:rPr>
              <a:t>as</a:t>
            </a:r>
            <a:r>
              <a:rPr lang="ru-RU" dirty="0">
                <a:solidFill>
                  <a:schemeClr val="bg1"/>
                </a:solidFill>
              </a:rPr>
              <a:t> </a:t>
            </a:r>
            <a:r>
              <a:rPr lang="ru-RU" dirty="0" err="1">
                <a:solidFill>
                  <a:schemeClr val="bg1"/>
                </a:solidFill>
              </a:rPr>
              <a:t>the</a:t>
            </a:r>
            <a:r>
              <a:rPr lang="ru-RU" dirty="0">
                <a:solidFill>
                  <a:schemeClr val="bg1"/>
                </a:solidFill>
              </a:rPr>
              <a:t> </a:t>
            </a:r>
            <a:r>
              <a:rPr lang="ru-RU" dirty="0" err="1">
                <a:solidFill>
                  <a:schemeClr val="bg1"/>
                </a:solidFill>
              </a:rPr>
              <a:t>atmosphere</a:t>
            </a:r>
            <a:r>
              <a:rPr lang="ru-RU" dirty="0">
                <a:solidFill>
                  <a:schemeClr val="bg1"/>
                </a:solidFill>
              </a:rPr>
              <a:t> </a:t>
            </a:r>
            <a:r>
              <a:rPr lang="ru-RU" dirty="0" err="1">
                <a:solidFill>
                  <a:schemeClr val="bg1"/>
                </a:solidFill>
              </a:rPr>
              <a:t>changes</a:t>
            </a:r>
            <a:r>
              <a:rPr lang="ru-RU" dirty="0">
                <a:solidFill>
                  <a:schemeClr val="bg1"/>
                </a:solidFill>
              </a:rPr>
              <a:t> </a:t>
            </a:r>
            <a:r>
              <a:rPr lang="ru-RU" dirty="0" err="1">
                <a:solidFill>
                  <a:schemeClr val="bg1"/>
                </a:solidFill>
              </a:rPr>
              <a:t>all</a:t>
            </a:r>
            <a:r>
              <a:rPr lang="ru-RU" dirty="0">
                <a:solidFill>
                  <a:schemeClr val="bg1"/>
                </a:solidFill>
              </a:rPr>
              <a:t> </a:t>
            </a:r>
            <a:r>
              <a:rPr lang="ru-RU" dirty="0" err="1">
                <a:solidFill>
                  <a:schemeClr val="bg1"/>
                </a:solidFill>
              </a:rPr>
              <a:t>the</a:t>
            </a:r>
            <a:r>
              <a:rPr lang="ru-RU" dirty="0">
                <a:solidFill>
                  <a:schemeClr val="bg1"/>
                </a:solidFill>
              </a:rPr>
              <a:t> </a:t>
            </a:r>
            <a:r>
              <a:rPr lang="ru-RU" dirty="0" err="1" smtClean="0">
                <a:solidFill>
                  <a:schemeClr val="bg1"/>
                </a:solidFill>
              </a:rPr>
              <a:t>time</a:t>
            </a:r>
            <a:r>
              <a:rPr lang="en-US" dirty="0" smtClean="0">
                <a:solidFill>
                  <a:schemeClr val="bg1"/>
                </a:solidFill>
              </a:rPr>
              <a:t>. </a:t>
            </a:r>
          </a:p>
          <a:p>
            <a:pPr eaLnBrk="1" hangingPunct="1"/>
            <a:r>
              <a:rPr lang="ru-RU" dirty="0" err="1" smtClean="0">
                <a:solidFill>
                  <a:schemeClr val="bg1"/>
                </a:solidFill>
              </a:rPr>
              <a:t>The</a:t>
            </a:r>
            <a:r>
              <a:rPr lang="ru-RU" dirty="0" smtClean="0">
                <a:solidFill>
                  <a:schemeClr val="bg1"/>
                </a:solidFill>
              </a:rPr>
              <a:t> </a:t>
            </a:r>
            <a:r>
              <a:rPr lang="ru-RU" dirty="0" err="1">
                <a:solidFill>
                  <a:schemeClr val="bg1"/>
                </a:solidFill>
              </a:rPr>
              <a:t>Earth’s</a:t>
            </a:r>
            <a:r>
              <a:rPr lang="ru-RU" dirty="0">
                <a:solidFill>
                  <a:schemeClr val="bg1"/>
                </a:solidFill>
              </a:rPr>
              <a:t> </a:t>
            </a:r>
            <a:r>
              <a:rPr lang="ru-RU" dirty="0" err="1">
                <a:solidFill>
                  <a:schemeClr val="bg1"/>
                </a:solidFill>
              </a:rPr>
              <a:t>atmosphere</a:t>
            </a:r>
            <a:r>
              <a:rPr lang="ru-RU" dirty="0">
                <a:solidFill>
                  <a:schemeClr val="bg1"/>
                </a:solidFill>
              </a:rPr>
              <a:t> </a:t>
            </a:r>
            <a:r>
              <a:rPr lang="ru-RU" dirty="0" err="1">
                <a:solidFill>
                  <a:schemeClr val="bg1"/>
                </a:solidFill>
              </a:rPr>
              <a:t>has</a:t>
            </a:r>
            <a:r>
              <a:rPr lang="ru-RU" dirty="0">
                <a:solidFill>
                  <a:schemeClr val="bg1"/>
                </a:solidFill>
              </a:rPr>
              <a:t> </a:t>
            </a:r>
            <a:r>
              <a:rPr lang="ru-RU" dirty="0" err="1">
                <a:solidFill>
                  <a:schemeClr val="bg1"/>
                </a:solidFill>
              </a:rPr>
              <a:t>evolved</a:t>
            </a:r>
            <a:r>
              <a:rPr lang="ru-RU" dirty="0">
                <a:solidFill>
                  <a:schemeClr val="bg1"/>
                </a:solidFill>
              </a:rPr>
              <a:t> </a:t>
            </a:r>
            <a:r>
              <a:rPr lang="ru-RU" dirty="0" err="1">
                <a:solidFill>
                  <a:schemeClr val="bg1"/>
                </a:solidFill>
              </a:rPr>
              <a:t>over</a:t>
            </a:r>
            <a:r>
              <a:rPr lang="ru-RU" dirty="0">
                <a:solidFill>
                  <a:schemeClr val="bg1"/>
                </a:solidFill>
              </a:rPr>
              <a:t> </a:t>
            </a:r>
            <a:r>
              <a:rPr lang="ru-RU" dirty="0" err="1">
                <a:solidFill>
                  <a:schemeClr val="bg1"/>
                </a:solidFill>
              </a:rPr>
              <a:t>millions</a:t>
            </a:r>
            <a:r>
              <a:rPr lang="ru-RU" dirty="0">
                <a:solidFill>
                  <a:schemeClr val="bg1"/>
                </a:solidFill>
              </a:rPr>
              <a:t> </a:t>
            </a:r>
            <a:r>
              <a:rPr lang="ru-RU" dirty="0" err="1">
                <a:solidFill>
                  <a:schemeClr val="bg1"/>
                </a:solidFill>
              </a:rPr>
              <a:t>of</a:t>
            </a:r>
            <a:r>
              <a:rPr lang="ru-RU" dirty="0">
                <a:solidFill>
                  <a:schemeClr val="bg1"/>
                </a:solidFill>
              </a:rPr>
              <a:t> </a:t>
            </a:r>
            <a:r>
              <a:rPr lang="ru-RU" dirty="0" err="1">
                <a:solidFill>
                  <a:schemeClr val="bg1"/>
                </a:solidFill>
              </a:rPr>
              <a:t>years</a:t>
            </a:r>
            <a:r>
              <a:rPr lang="ru-RU" dirty="0">
                <a:solidFill>
                  <a:schemeClr val="bg1"/>
                </a:solidFill>
              </a:rPr>
              <a:t>.</a:t>
            </a:r>
            <a:r>
              <a:rPr lang="ru-RU" dirty="0" smtClean="0">
                <a:solidFill>
                  <a:schemeClr val="bg1"/>
                </a:solidFill>
              </a:rPr>
              <a:t> </a:t>
            </a:r>
            <a:r>
              <a:rPr lang="en-US" dirty="0" err="1">
                <a:solidFill>
                  <a:schemeClr val="bg1"/>
                </a:solidFill>
              </a:rPr>
              <a:t>S</a:t>
            </a:r>
            <a:r>
              <a:rPr lang="ru-RU" dirty="0" smtClean="0">
                <a:solidFill>
                  <a:schemeClr val="bg1"/>
                </a:solidFill>
              </a:rPr>
              <a:t>o </a:t>
            </a:r>
            <a:r>
              <a:rPr lang="ru-RU" dirty="0" err="1">
                <a:solidFill>
                  <a:schemeClr val="bg1"/>
                </a:solidFill>
              </a:rPr>
              <a:t>those</a:t>
            </a:r>
            <a:r>
              <a:rPr lang="ru-RU" dirty="0">
                <a:solidFill>
                  <a:schemeClr val="bg1"/>
                </a:solidFill>
              </a:rPr>
              <a:t> </a:t>
            </a:r>
            <a:r>
              <a:rPr lang="ru-RU" dirty="0" err="1">
                <a:solidFill>
                  <a:schemeClr val="bg1"/>
                </a:solidFill>
              </a:rPr>
              <a:t>that</a:t>
            </a:r>
            <a:r>
              <a:rPr lang="ru-RU" dirty="0">
                <a:solidFill>
                  <a:schemeClr val="bg1"/>
                </a:solidFill>
              </a:rPr>
              <a:t> </a:t>
            </a:r>
            <a:r>
              <a:rPr lang="ru-RU" dirty="0" err="1">
                <a:solidFill>
                  <a:schemeClr val="bg1"/>
                </a:solidFill>
              </a:rPr>
              <a:t>were</a:t>
            </a:r>
            <a:r>
              <a:rPr lang="ru-RU" dirty="0">
                <a:solidFill>
                  <a:schemeClr val="bg1"/>
                </a:solidFill>
              </a:rPr>
              <a:t> </a:t>
            </a:r>
            <a:r>
              <a:rPr lang="ru-RU" dirty="0" err="1">
                <a:solidFill>
                  <a:schemeClr val="bg1"/>
                </a:solidFill>
              </a:rPr>
              <a:t>skeptical</a:t>
            </a:r>
            <a:r>
              <a:rPr lang="ru-RU" dirty="0">
                <a:solidFill>
                  <a:schemeClr val="bg1"/>
                </a:solidFill>
              </a:rPr>
              <a:t> </a:t>
            </a:r>
            <a:r>
              <a:rPr lang="ru-RU" dirty="0" err="1">
                <a:solidFill>
                  <a:schemeClr val="bg1"/>
                </a:solidFill>
              </a:rPr>
              <a:t>of</a:t>
            </a:r>
            <a:r>
              <a:rPr lang="ru-RU" dirty="0">
                <a:solidFill>
                  <a:schemeClr val="bg1"/>
                </a:solidFill>
              </a:rPr>
              <a:t> </a:t>
            </a:r>
            <a:r>
              <a:rPr lang="ru-RU" dirty="0" err="1">
                <a:solidFill>
                  <a:schemeClr val="bg1"/>
                </a:solidFill>
              </a:rPr>
              <a:t>climate</a:t>
            </a:r>
            <a:r>
              <a:rPr lang="ru-RU" dirty="0">
                <a:solidFill>
                  <a:schemeClr val="bg1"/>
                </a:solidFill>
              </a:rPr>
              <a:t> </a:t>
            </a:r>
            <a:r>
              <a:rPr lang="ru-RU" dirty="0" err="1">
                <a:solidFill>
                  <a:schemeClr val="bg1"/>
                </a:solidFill>
              </a:rPr>
              <a:t>change</a:t>
            </a:r>
            <a:r>
              <a:rPr lang="ru-RU" dirty="0">
                <a:solidFill>
                  <a:schemeClr val="bg1"/>
                </a:solidFill>
              </a:rPr>
              <a:t> </a:t>
            </a:r>
            <a:r>
              <a:rPr lang="ru-RU" dirty="0" err="1">
                <a:solidFill>
                  <a:schemeClr val="bg1"/>
                </a:solidFill>
              </a:rPr>
              <a:t>being</a:t>
            </a:r>
            <a:r>
              <a:rPr lang="ru-RU" dirty="0">
                <a:solidFill>
                  <a:schemeClr val="bg1"/>
                </a:solidFill>
              </a:rPr>
              <a:t> a </a:t>
            </a:r>
            <a:r>
              <a:rPr lang="ru-RU" dirty="0" err="1">
                <a:solidFill>
                  <a:schemeClr val="bg1"/>
                </a:solidFill>
              </a:rPr>
              <a:t>problem</a:t>
            </a:r>
            <a:r>
              <a:rPr lang="ru-RU" dirty="0">
                <a:solidFill>
                  <a:schemeClr val="bg1"/>
                </a:solidFill>
              </a:rPr>
              <a:t> </a:t>
            </a:r>
            <a:r>
              <a:rPr lang="ru-RU" dirty="0" err="1">
                <a:solidFill>
                  <a:schemeClr val="bg1"/>
                </a:solidFill>
              </a:rPr>
              <a:t>perhaps</a:t>
            </a:r>
            <a:r>
              <a:rPr lang="ru-RU" dirty="0">
                <a:solidFill>
                  <a:schemeClr val="bg1"/>
                </a:solidFill>
              </a:rPr>
              <a:t> </a:t>
            </a:r>
            <a:r>
              <a:rPr lang="ru-RU" dirty="0" err="1">
                <a:solidFill>
                  <a:schemeClr val="bg1"/>
                </a:solidFill>
              </a:rPr>
              <a:t>are</a:t>
            </a:r>
            <a:r>
              <a:rPr lang="ru-RU" dirty="0">
                <a:solidFill>
                  <a:schemeClr val="bg1"/>
                </a:solidFill>
              </a:rPr>
              <a:t> </a:t>
            </a:r>
            <a:r>
              <a:rPr lang="ru-RU" dirty="0" err="1">
                <a:solidFill>
                  <a:schemeClr val="bg1"/>
                </a:solidFill>
              </a:rPr>
              <a:t>only</a:t>
            </a:r>
            <a:r>
              <a:rPr lang="ru-RU" dirty="0">
                <a:solidFill>
                  <a:schemeClr val="bg1"/>
                </a:solidFill>
              </a:rPr>
              <a:t> </a:t>
            </a:r>
            <a:r>
              <a:rPr lang="ru-RU" dirty="0" err="1">
                <a:solidFill>
                  <a:schemeClr val="bg1"/>
                </a:solidFill>
              </a:rPr>
              <a:t>denying</a:t>
            </a:r>
            <a:r>
              <a:rPr lang="ru-RU" dirty="0">
                <a:solidFill>
                  <a:schemeClr val="bg1"/>
                </a:solidFill>
              </a:rPr>
              <a:t> </a:t>
            </a:r>
            <a:r>
              <a:rPr lang="ru-RU" dirty="0" err="1">
                <a:solidFill>
                  <a:schemeClr val="bg1"/>
                </a:solidFill>
              </a:rPr>
              <a:t>it</a:t>
            </a:r>
            <a:r>
              <a:rPr lang="ru-RU" dirty="0">
                <a:solidFill>
                  <a:schemeClr val="bg1"/>
                </a:solidFill>
              </a:rPr>
              <a:t> </a:t>
            </a:r>
            <a:r>
              <a:rPr lang="ru-RU" dirty="0" err="1">
                <a:solidFill>
                  <a:schemeClr val="bg1"/>
                </a:solidFill>
              </a:rPr>
              <a:t>as</a:t>
            </a:r>
            <a:r>
              <a:rPr lang="ru-RU" dirty="0">
                <a:solidFill>
                  <a:schemeClr val="bg1"/>
                </a:solidFill>
              </a:rPr>
              <a:t> </a:t>
            </a:r>
            <a:r>
              <a:rPr lang="ru-RU" dirty="0" err="1">
                <a:solidFill>
                  <a:schemeClr val="bg1"/>
                </a:solidFill>
              </a:rPr>
              <a:t>being</a:t>
            </a:r>
            <a:r>
              <a:rPr lang="ru-RU" dirty="0">
                <a:solidFill>
                  <a:schemeClr val="bg1"/>
                </a:solidFill>
              </a:rPr>
              <a:t> </a:t>
            </a:r>
            <a:r>
              <a:rPr lang="ru-RU" dirty="0" err="1">
                <a:solidFill>
                  <a:schemeClr val="bg1"/>
                </a:solidFill>
              </a:rPr>
              <a:t>human</a:t>
            </a:r>
            <a:r>
              <a:rPr lang="ru-RU" dirty="0">
                <a:solidFill>
                  <a:schemeClr val="bg1"/>
                </a:solidFill>
              </a:rPr>
              <a:t> </a:t>
            </a:r>
            <a:r>
              <a:rPr lang="ru-RU" dirty="0" err="1">
                <a:solidFill>
                  <a:schemeClr val="bg1"/>
                </a:solidFill>
              </a:rPr>
              <a:t>induced</a:t>
            </a:r>
            <a:r>
              <a:rPr lang="ru-RU" dirty="0">
                <a:solidFill>
                  <a:schemeClr val="bg1"/>
                </a:solidFill>
              </a:rPr>
              <a:t>. </a:t>
            </a:r>
            <a:r>
              <a:rPr lang="en-GB" dirty="0" smtClean="0">
                <a:solidFill>
                  <a:schemeClr val="bg1"/>
                </a:solidFill>
              </a:rPr>
              <a:t> </a:t>
            </a:r>
          </a:p>
        </p:txBody>
      </p:sp>
    </p:spTree>
    <p:extLst>
      <p:ext uri="{BB962C8B-B14F-4D97-AF65-F5344CB8AC3E}">
        <p14:creationId xmlns:p14="http://schemas.microsoft.com/office/powerpoint/2010/main" val="22386622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600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7" name="Content Placeholder 2"/>
          <p:cNvSpPr>
            <a:spLocks noGrp="1"/>
          </p:cNvSpPr>
          <p:nvPr>
            <p:ph idx="1"/>
          </p:nvPr>
        </p:nvSpPr>
        <p:spPr>
          <a:xfrm>
            <a:off x="755576" y="1743075"/>
            <a:ext cx="7772400" cy="4114800"/>
          </a:xfrm>
        </p:spPr>
        <p:txBody>
          <a:bodyPr/>
          <a:lstStyle/>
          <a:p>
            <a:pPr marL="0" indent="0" algn="ctr" eaLnBrk="1" hangingPunct="1">
              <a:buNone/>
            </a:pPr>
            <a:r>
              <a:rPr lang="ru-RU" sz="4800" dirty="0" err="1" smtClean="0">
                <a:solidFill>
                  <a:srgbClr val="FF0000"/>
                </a:solidFill>
              </a:rPr>
              <a:t>For</a:t>
            </a:r>
            <a:r>
              <a:rPr lang="ru-RU" sz="4800" dirty="0" smtClean="0">
                <a:solidFill>
                  <a:srgbClr val="FF0000"/>
                </a:solidFill>
              </a:rPr>
              <a:t> </a:t>
            </a:r>
            <a:r>
              <a:rPr lang="ru-RU" sz="4800" dirty="0" err="1">
                <a:solidFill>
                  <a:srgbClr val="FF0000"/>
                </a:solidFill>
              </a:rPr>
              <a:t>the</a:t>
            </a:r>
            <a:r>
              <a:rPr lang="ru-RU" sz="4800" dirty="0">
                <a:solidFill>
                  <a:srgbClr val="FF0000"/>
                </a:solidFill>
              </a:rPr>
              <a:t> </a:t>
            </a:r>
            <a:r>
              <a:rPr lang="ru-RU" sz="4800" dirty="0" err="1">
                <a:solidFill>
                  <a:srgbClr val="FF0000"/>
                </a:solidFill>
              </a:rPr>
              <a:t>first</a:t>
            </a:r>
            <a:r>
              <a:rPr lang="ru-RU" sz="4800" dirty="0">
                <a:solidFill>
                  <a:srgbClr val="FF0000"/>
                </a:solidFill>
              </a:rPr>
              <a:t> </a:t>
            </a:r>
            <a:r>
              <a:rPr lang="ru-RU" sz="4800" dirty="0" err="1">
                <a:solidFill>
                  <a:srgbClr val="FF0000"/>
                </a:solidFill>
              </a:rPr>
              <a:t>two</a:t>
            </a:r>
            <a:r>
              <a:rPr lang="ru-RU" sz="4800" dirty="0">
                <a:solidFill>
                  <a:srgbClr val="FF0000"/>
                </a:solidFill>
              </a:rPr>
              <a:t> </a:t>
            </a:r>
            <a:r>
              <a:rPr lang="ru-RU" sz="4800" dirty="0" err="1">
                <a:solidFill>
                  <a:srgbClr val="FF0000"/>
                </a:solidFill>
              </a:rPr>
              <a:t>billion</a:t>
            </a:r>
            <a:r>
              <a:rPr lang="ru-RU" sz="4800" dirty="0">
                <a:solidFill>
                  <a:srgbClr val="FF0000"/>
                </a:solidFill>
              </a:rPr>
              <a:t> </a:t>
            </a:r>
            <a:r>
              <a:rPr lang="ru-RU" sz="4800" dirty="0" err="1">
                <a:solidFill>
                  <a:srgbClr val="FF0000"/>
                </a:solidFill>
              </a:rPr>
              <a:t>years</a:t>
            </a:r>
            <a:r>
              <a:rPr lang="ru-RU" sz="4800" dirty="0">
                <a:solidFill>
                  <a:srgbClr val="FF0000"/>
                </a:solidFill>
              </a:rPr>
              <a:t> </a:t>
            </a:r>
            <a:r>
              <a:rPr lang="ru-RU" sz="4800" dirty="0" err="1">
                <a:solidFill>
                  <a:srgbClr val="FF0000"/>
                </a:solidFill>
              </a:rPr>
              <a:t>of</a:t>
            </a:r>
            <a:r>
              <a:rPr lang="ru-RU" sz="4800" dirty="0">
                <a:solidFill>
                  <a:srgbClr val="FF0000"/>
                </a:solidFill>
              </a:rPr>
              <a:t> </a:t>
            </a:r>
            <a:r>
              <a:rPr lang="ru-RU" sz="4800" dirty="0" err="1">
                <a:solidFill>
                  <a:srgbClr val="FF0000"/>
                </a:solidFill>
              </a:rPr>
              <a:t>the</a:t>
            </a:r>
            <a:r>
              <a:rPr lang="ru-RU" sz="4800" dirty="0">
                <a:solidFill>
                  <a:srgbClr val="FF0000"/>
                </a:solidFill>
              </a:rPr>
              <a:t> </a:t>
            </a:r>
            <a:r>
              <a:rPr lang="ru-RU" sz="4800" dirty="0" err="1">
                <a:solidFill>
                  <a:srgbClr val="FF0000"/>
                </a:solidFill>
              </a:rPr>
              <a:t>Earth’s</a:t>
            </a:r>
            <a:r>
              <a:rPr lang="ru-RU" sz="4800" dirty="0">
                <a:solidFill>
                  <a:srgbClr val="FF0000"/>
                </a:solidFill>
              </a:rPr>
              <a:t> </a:t>
            </a:r>
            <a:r>
              <a:rPr lang="ru-RU" sz="4800" dirty="0" err="1">
                <a:solidFill>
                  <a:srgbClr val="FF0000"/>
                </a:solidFill>
              </a:rPr>
              <a:t>life</a:t>
            </a:r>
            <a:r>
              <a:rPr lang="ru-RU" sz="4800" dirty="0">
                <a:solidFill>
                  <a:srgbClr val="FF0000"/>
                </a:solidFill>
              </a:rPr>
              <a:t> </a:t>
            </a:r>
            <a:r>
              <a:rPr lang="ru-RU" sz="4800" dirty="0" err="1">
                <a:solidFill>
                  <a:srgbClr val="FF0000"/>
                </a:solidFill>
              </a:rPr>
              <a:t>the</a:t>
            </a:r>
            <a:r>
              <a:rPr lang="ru-RU" sz="4800" dirty="0">
                <a:solidFill>
                  <a:srgbClr val="FF0000"/>
                </a:solidFill>
              </a:rPr>
              <a:t> </a:t>
            </a:r>
            <a:r>
              <a:rPr lang="ru-RU" sz="4800" dirty="0" err="1">
                <a:solidFill>
                  <a:srgbClr val="FF0000"/>
                </a:solidFill>
              </a:rPr>
              <a:t>atmosphere</a:t>
            </a:r>
            <a:r>
              <a:rPr lang="ru-RU" sz="4800" dirty="0">
                <a:solidFill>
                  <a:srgbClr val="FF0000"/>
                </a:solidFill>
              </a:rPr>
              <a:t> </a:t>
            </a:r>
            <a:r>
              <a:rPr lang="ru-RU" sz="4800" dirty="0" err="1">
                <a:solidFill>
                  <a:srgbClr val="FF0000"/>
                </a:solidFill>
              </a:rPr>
              <a:t>was</a:t>
            </a:r>
            <a:r>
              <a:rPr lang="ru-RU" sz="4800" dirty="0">
                <a:solidFill>
                  <a:srgbClr val="FF0000"/>
                </a:solidFill>
              </a:rPr>
              <a:t> </a:t>
            </a:r>
            <a:r>
              <a:rPr lang="ru-RU" sz="4800" dirty="0" err="1">
                <a:solidFill>
                  <a:srgbClr val="FF0000"/>
                </a:solidFill>
              </a:rPr>
              <a:t>mostly</a:t>
            </a:r>
            <a:r>
              <a:rPr lang="ru-RU" sz="4800" dirty="0">
                <a:solidFill>
                  <a:srgbClr val="FF0000"/>
                </a:solidFill>
              </a:rPr>
              <a:t> </a:t>
            </a:r>
            <a:r>
              <a:rPr lang="ru-RU" sz="4800" dirty="0" err="1">
                <a:solidFill>
                  <a:srgbClr val="FF0000"/>
                </a:solidFill>
              </a:rPr>
              <a:t>Carbon</a:t>
            </a:r>
            <a:r>
              <a:rPr lang="ru-RU" sz="4800" dirty="0">
                <a:solidFill>
                  <a:srgbClr val="FF0000"/>
                </a:solidFill>
              </a:rPr>
              <a:t> </a:t>
            </a:r>
            <a:r>
              <a:rPr lang="ru-RU" sz="4800" dirty="0" err="1" smtClean="0">
                <a:solidFill>
                  <a:srgbClr val="FF0000"/>
                </a:solidFill>
              </a:rPr>
              <a:t>dioxide</a:t>
            </a:r>
            <a:r>
              <a:rPr lang="en-US" sz="4800" dirty="0">
                <a:solidFill>
                  <a:srgbClr val="FF0000"/>
                </a:solidFill>
              </a:rPr>
              <a:t>.</a:t>
            </a:r>
            <a:r>
              <a:rPr lang="ru-RU" sz="4800" dirty="0" smtClean="0">
                <a:solidFill>
                  <a:srgbClr val="FF0000"/>
                </a:solidFill>
              </a:rPr>
              <a:t> </a:t>
            </a:r>
            <a:endParaRPr lang="en-US" sz="4800" dirty="0" smtClean="0">
              <a:solidFill>
                <a:srgbClr val="FF0000"/>
              </a:solidFill>
            </a:endParaRPr>
          </a:p>
          <a:p>
            <a:pPr marL="0" indent="0" eaLnBrk="1" hangingPunct="1">
              <a:buNone/>
            </a:pPr>
            <a:endParaRPr lang="en-GB" dirty="0" smtClean="0">
              <a:solidFill>
                <a:schemeClr val="bg1"/>
              </a:solidFill>
            </a:endParaRPr>
          </a:p>
        </p:txBody>
      </p:sp>
      <p:sp>
        <p:nvSpPr>
          <p:cNvPr id="2" name="Заголовок 1"/>
          <p:cNvSpPr>
            <a:spLocks noGrp="1"/>
          </p:cNvSpPr>
          <p:nvPr>
            <p:ph type="title"/>
          </p:nvPr>
        </p:nvSpPr>
        <p:spPr/>
        <p:txBody>
          <a:bodyPr/>
          <a:lstStyle/>
          <a:p>
            <a:endParaRPr lang="ru-RU"/>
          </a:p>
        </p:txBody>
      </p:sp>
    </p:spTree>
    <p:extLst>
      <p:ext uri="{BB962C8B-B14F-4D97-AF65-F5344CB8AC3E}">
        <p14:creationId xmlns:p14="http://schemas.microsoft.com/office/powerpoint/2010/main" val="7555701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1440"/>
            <a:ext cx="9143999" cy="7780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a:xfrm>
            <a:off x="899592" y="620688"/>
            <a:ext cx="7772400" cy="4114800"/>
          </a:xfrm>
        </p:spPr>
        <p:txBody>
          <a:bodyPr/>
          <a:lstStyle/>
          <a:p>
            <a:r>
              <a:rPr lang="ru-RU" dirty="0" err="1">
                <a:solidFill>
                  <a:schemeClr val="bg1"/>
                </a:solidFill>
              </a:rPr>
              <a:t>over</a:t>
            </a:r>
            <a:r>
              <a:rPr lang="ru-RU" dirty="0">
                <a:solidFill>
                  <a:schemeClr val="bg1"/>
                </a:solidFill>
              </a:rPr>
              <a:t> </a:t>
            </a:r>
            <a:r>
              <a:rPr lang="ru-RU" dirty="0" err="1">
                <a:solidFill>
                  <a:schemeClr val="bg1"/>
                </a:solidFill>
              </a:rPr>
              <a:t>the</a:t>
            </a:r>
            <a:r>
              <a:rPr lang="ru-RU" dirty="0">
                <a:solidFill>
                  <a:schemeClr val="bg1"/>
                </a:solidFill>
              </a:rPr>
              <a:t> </a:t>
            </a:r>
            <a:r>
              <a:rPr lang="ru-RU" dirty="0" err="1">
                <a:solidFill>
                  <a:schemeClr val="bg1"/>
                </a:solidFill>
              </a:rPr>
              <a:t>next</a:t>
            </a:r>
            <a:r>
              <a:rPr lang="ru-RU" dirty="0">
                <a:solidFill>
                  <a:schemeClr val="bg1"/>
                </a:solidFill>
              </a:rPr>
              <a:t> </a:t>
            </a:r>
            <a:r>
              <a:rPr lang="ru-RU" dirty="0" err="1">
                <a:solidFill>
                  <a:schemeClr val="bg1"/>
                </a:solidFill>
              </a:rPr>
              <a:t>two</a:t>
            </a:r>
            <a:r>
              <a:rPr lang="ru-RU" dirty="0">
                <a:solidFill>
                  <a:schemeClr val="bg1"/>
                </a:solidFill>
              </a:rPr>
              <a:t> </a:t>
            </a:r>
            <a:r>
              <a:rPr lang="ru-RU" dirty="0" err="1">
                <a:solidFill>
                  <a:schemeClr val="bg1"/>
                </a:solidFill>
              </a:rPr>
              <a:t>billion</a:t>
            </a:r>
            <a:r>
              <a:rPr lang="ru-RU" dirty="0">
                <a:solidFill>
                  <a:schemeClr val="bg1"/>
                </a:solidFill>
              </a:rPr>
              <a:t> </a:t>
            </a:r>
            <a:r>
              <a:rPr lang="ru-RU" dirty="0" err="1">
                <a:solidFill>
                  <a:schemeClr val="bg1"/>
                </a:solidFill>
              </a:rPr>
              <a:t>years</a:t>
            </a:r>
            <a:r>
              <a:rPr lang="ru-RU" dirty="0">
                <a:solidFill>
                  <a:schemeClr val="bg1"/>
                </a:solidFill>
              </a:rPr>
              <a:t> </a:t>
            </a:r>
            <a:r>
              <a:rPr lang="ru-RU" dirty="0" err="1">
                <a:solidFill>
                  <a:schemeClr val="bg1"/>
                </a:solidFill>
              </a:rPr>
              <a:t>green</a:t>
            </a:r>
            <a:r>
              <a:rPr lang="ru-RU" dirty="0">
                <a:solidFill>
                  <a:schemeClr val="bg1"/>
                </a:solidFill>
              </a:rPr>
              <a:t> </a:t>
            </a:r>
            <a:r>
              <a:rPr lang="ru-RU" dirty="0" err="1">
                <a:solidFill>
                  <a:schemeClr val="bg1"/>
                </a:solidFill>
              </a:rPr>
              <a:t>plants</a:t>
            </a:r>
            <a:r>
              <a:rPr lang="ru-RU" dirty="0">
                <a:solidFill>
                  <a:schemeClr val="bg1"/>
                </a:solidFill>
              </a:rPr>
              <a:t> </a:t>
            </a:r>
            <a:r>
              <a:rPr lang="ru-RU" dirty="0" err="1">
                <a:solidFill>
                  <a:schemeClr val="bg1"/>
                </a:solidFill>
              </a:rPr>
              <a:t>evolved</a:t>
            </a:r>
            <a:r>
              <a:rPr lang="ru-RU" dirty="0">
                <a:solidFill>
                  <a:schemeClr val="bg1"/>
                </a:solidFill>
              </a:rPr>
              <a:t> </a:t>
            </a:r>
            <a:r>
              <a:rPr lang="ru-RU" dirty="0" err="1">
                <a:solidFill>
                  <a:schemeClr val="bg1"/>
                </a:solidFill>
              </a:rPr>
              <a:t>removing</a:t>
            </a:r>
            <a:r>
              <a:rPr lang="ru-RU" dirty="0">
                <a:solidFill>
                  <a:schemeClr val="bg1"/>
                </a:solidFill>
              </a:rPr>
              <a:t> </a:t>
            </a:r>
            <a:r>
              <a:rPr lang="ru-RU" dirty="0" err="1">
                <a:solidFill>
                  <a:schemeClr val="bg1"/>
                </a:solidFill>
              </a:rPr>
              <a:t>the</a:t>
            </a:r>
            <a:r>
              <a:rPr lang="ru-RU" dirty="0">
                <a:solidFill>
                  <a:schemeClr val="bg1"/>
                </a:solidFill>
              </a:rPr>
              <a:t> </a:t>
            </a:r>
            <a:r>
              <a:rPr lang="ru-RU" dirty="0" err="1">
                <a:solidFill>
                  <a:schemeClr val="bg1"/>
                </a:solidFill>
              </a:rPr>
              <a:t>carbon</a:t>
            </a:r>
            <a:r>
              <a:rPr lang="ru-RU" dirty="0">
                <a:solidFill>
                  <a:schemeClr val="bg1"/>
                </a:solidFill>
              </a:rPr>
              <a:t> </a:t>
            </a:r>
            <a:r>
              <a:rPr lang="ru-RU" dirty="0" err="1">
                <a:solidFill>
                  <a:schemeClr val="bg1"/>
                </a:solidFill>
              </a:rPr>
              <a:t>and</a:t>
            </a:r>
            <a:r>
              <a:rPr lang="ru-RU" dirty="0">
                <a:solidFill>
                  <a:schemeClr val="bg1"/>
                </a:solidFill>
              </a:rPr>
              <a:t> </a:t>
            </a:r>
            <a:r>
              <a:rPr lang="ru-RU" dirty="0" err="1">
                <a:solidFill>
                  <a:schemeClr val="bg1"/>
                </a:solidFill>
              </a:rPr>
              <a:t>producing</a:t>
            </a:r>
            <a:r>
              <a:rPr lang="ru-RU" dirty="0">
                <a:solidFill>
                  <a:schemeClr val="bg1"/>
                </a:solidFill>
              </a:rPr>
              <a:t> </a:t>
            </a:r>
            <a:r>
              <a:rPr lang="ru-RU" dirty="0" err="1">
                <a:solidFill>
                  <a:schemeClr val="bg1"/>
                </a:solidFill>
              </a:rPr>
              <a:t>oxygen</a:t>
            </a:r>
            <a:r>
              <a:rPr lang="ru-RU" dirty="0">
                <a:solidFill>
                  <a:schemeClr val="bg1"/>
                </a:solidFill>
              </a:rPr>
              <a:t>.  </a:t>
            </a:r>
            <a:endParaRPr lang="en-US" dirty="0" smtClean="0">
              <a:solidFill>
                <a:schemeClr val="bg1"/>
              </a:solidFill>
            </a:endParaRPr>
          </a:p>
          <a:p>
            <a:r>
              <a:rPr lang="ru-RU" dirty="0" err="1" smtClean="0">
                <a:solidFill>
                  <a:schemeClr val="bg1"/>
                </a:solidFill>
              </a:rPr>
              <a:t>As</a:t>
            </a:r>
            <a:r>
              <a:rPr lang="ru-RU" dirty="0" smtClean="0">
                <a:solidFill>
                  <a:schemeClr val="bg1"/>
                </a:solidFill>
              </a:rPr>
              <a:t> </a:t>
            </a:r>
            <a:r>
              <a:rPr lang="ru-RU" dirty="0" err="1">
                <a:solidFill>
                  <a:schemeClr val="bg1"/>
                </a:solidFill>
              </a:rPr>
              <a:t>the</a:t>
            </a:r>
            <a:r>
              <a:rPr lang="ru-RU" dirty="0">
                <a:solidFill>
                  <a:schemeClr val="bg1"/>
                </a:solidFill>
              </a:rPr>
              <a:t> </a:t>
            </a:r>
            <a:r>
              <a:rPr lang="ru-RU" dirty="0" err="1">
                <a:solidFill>
                  <a:schemeClr val="bg1"/>
                </a:solidFill>
              </a:rPr>
              <a:t>plants</a:t>
            </a:r>
            <a:r>
              <a:rPr lang="ru-RU" dirty="0">
                <a:solidFill>
                  <a:schemeClr val="bg1"/>
                </a:solidFill>
              </a:rPr>
              <a:t> </a:t>
            </a:r>
            <a:r>
              <a:rPr lang="ru-RU" dirty="0" err="1">
                <a:solidFill>
                  <a:schemeClr val="bg1"/>
                </a:solidFill>
              </a:rPr>
              <a:t>died</a:t>
            </a:r>
            <a:r>
              <a:rPr lang="ru-RU" dirty="0">
                <a:solidFill>
                  <a:schemeClr val="bg1"/>
                </a:solidFill>
              </a:rPr>
              <a:t>, </a:t>
            </a:r>
            <a:r>
              <a:rPr lang="ru-RU" dirty="0" err="1">
                <a:solidFill>
                  <a:schemeClr val="bg1"/>
                </a:solidFill>
              </a:rPr>
              <a:t>the</a:t>
            </a:r>
            <a:r>
              <a:rPr lang="ru-RU" dirty="0">
                <a:solidFill>
                  <a:schemeClr val="bg1"/>
                </a:solidFill>
              </a:rPr>
              <a:t> </a:t>
            </a:r>
            <a:r>
              <a:rPr lang="ru-RU" dirty="0" err="1">
                <a:solidFill>
                  <a:schemeClr val="bg1"/>
                </a:solidFill>
              </a:rPr>
              <a:t>carbon</a:t>
            </a:r>
            <a:r>
              <a:rPr lang="ru-RU" dirty="0">
                <a:solidFill>
                  <a:schemeClr val="bg1"/>
                </a:solidFill>
              </a:rPr>
              <a:t> </a:t>
            </a:r>
            <a:r>
              <a:rPr lang="ru-RU" dirty="0" err="1">
                <a:solidFill>
                  <a:schemeClr val="bg1"/>
                </a:solidFill>
              </a:rPr>
              <a:t>that</a:t>
            </a:r>
            <a:r>
              <a:rPr lang="ru-RU" dirty="0">
                <a:solidFill>
                  <a:schemeClr val="bg1"/>
                </a:solidFill>
              </a:rPr>
              <a:t> </a:t>
            </a:r>
            <a:r>
              <a:rPr lang="ru-RU" dirty="0" err="1">
                <a:solidFill>
                  <a:schemeClr val="bg1"/>
                </a:solidFill>
              </a:rPr>
              <a:t>was</a:t>
            </a:r>
            <a:r>
              <a:rPr lang="ru-RU" dirty="0">
                <a:solidFill>
                  <a:schemeClr val="bg1"/>
                </a:solidFill>
              </a:rPr>
              <a:t> </a:t>
            </a:r>
            <a:r>
              <a:rPr lang="ru-RU" dirty="0" err="1">
                <a:solidFill>
                  <a:schemeClr val="bg1"/>
                </a:solidFill>
              </a:rPr>
              <a:t>locked</a:t>
            </a:r>
            <a:r>
              <a:rPr lang="ru-RU" dirty="0">
                <a:solidFill>
                  <a:schemeClr val="bg1"/>
                </a:solidFill>
              </a:rPr>
              <a:t> </a:t>
            </a:r>
            <a:r>
              <a:rPr lang="ru-RU" dirty="0" err="1">
                <a:solidFill>
                  <a:schemeClr val="bg1"/>
                </a:solidFill>
              </a:rPr>
              <a:t>within</a:t>
            </a:r>
            <a:r>
              <a:rPr lang="ru-RU" dirty="0">
                <a:solidFill>
                  <a:schemeClr val="bg1"/>
                </a:solidFill>
              </a:rPr>
              <a:t> </a:t>
            </a:r>
            <a:r>
              <a:rPr lang="ru-RU" dirty="0" err="1">
                <a:solidFill>
                  <a:schemeClr val="bg1"/>
                </a:solidFill>
              </a:rPr>
              <a:t>them</a:t>
            </a:r>
            <a:r>
              <a:rPr lang="ru-RU" dirty="0">
                <a:solidFill>
                  <a:schemeClr val="bg1"/>
                </a:solidFill>
              </a:rPr>
              <a:t> </a:t>
            </a:r>
            <a:r>
              <a:rPr lang="ru-RU" dirty="0" err="1">
                <a:solidFill>
                  <a:schemeClr val="bg1"/>
                </a:solidFill>
              </a:rPr>
              <a:t>was</a:t>
            </a:r>
            <a:r>
              <a:rPr lang="ru-RU" dirty="0">
                <a:solidFill>
                  <a:schemeClr val="bg1"/>
                </a:solidFill>
              </a:rPr>
              <a:t> </a:t>
            </a:r>
            <a:r>
              <a:rPr lang="ru-RU" dirty="0" err="1">
                <a:solidFill>
                  <a:schemeClr val="bg1"/>
                </a:solidFill>
              </a:rPr>
              <a:t>buried</a:t>
            </a:r>
            <a:r>
              <a:rPr lang="ru-RU" dirty="0">
                <a:solidFill>
                  <a:schemeClr val="bg1"/>
                </a:solidFill>
              </a:rPr>
              <a:t> </a:t>
            </a:r>
            <a:r>
              <a:rPr lang="ru-RU" dirty="0" err="1">
                <a:solidFill>
                  <a:schemeClr val="bg1"/>
                </a:solidFill>
              </a:rPr>
              <a:t>under</a:t>
            </a:r>
            <a:r>
              <a:rPr lang="ru-RU" dirty="0">
                <a:solidFill>
                  <a:schemeClr val="bg1"/>
                </a:solidFill>
              </a:rPr>
              <a:t> </a:t>
            </a:r>
            <a:r>
              <a:rPr lang="ru-RU" dirty="0" err="1">
                <a:solidFill>
                  <a:schemeClr val="bg1"/>
                </a:solidFill>
              </a:rPr>
              <a:t>ground</a:t>
            </a:r>
            <a:r>
              <a:rPr lang="ru-RU" dirty="0">
                <a:solidFill>
                  <a:schemeClr val="bg1"/>
                </a:solidFill>
              </a:rPr>
              <a:t> – </a:t>
            </a:r>
            <a:r>
              <a:rPr lang="ru-RU" dirty="0" err="1">
                <a:solidFill>
                  <a:schemeClr val="bg1"/>
                </a:solidFill>
              </a:rPr>
              <a:t>creating</a:t>
            </a:r>
            <a:r>
              <a:rPr lang="ru-RU" dirty="0">
                <a:solidFill>
                  <a:schemeClr val="bg1"/>
                </a:solidFill>
              </a:rPr>
              <a:t> </a:t>
            </a:r>
            <a:r>
              <a:rPr lang="ru-RU" dirty="0" err="1">
                <a:solidFill>
                  <a:schemeClr val="bg1"/>
                </a:solidFill>
              </a:rPr>
              <a:t>our</a:t>
            </a:r>
            <a:r>
              <a:rPr lang="ru-RU" dirty="0">
                <a:solidFill>
                  <a:schemeClr val="bg1"/>
                </a:solidFill>
              </a:rPr>
              <a:t> </a:t>
            </a:r>
            <a:r>
              <a:rPr lang="ru-RU" dirty="0" err="1">
                <a:solidFill>
                  <a:schemeClr val="bg1"/>
                </a:solidFill>
              </a:rPr>
              <a:t>fossil</a:t>
            </a:r>
            <a:r>
              <a:rPr lang="ru-RU" dirty="0">
                <a:solidFill>
                  <a:schemeClr val="bg1"/>
                </a:solidFill>
              </a:rPr>
              <a:t> </a:t>
            </a:r>
            <a:r>
              <a:rPr lang="ru-RU" dirty="0" err="1">
                <a:solidFill>
                  <a:schemeClr val="bg1"/>
                </a:solidFill>
              </a:rPr>
              <a:t>fuels</a:t>
            </a:r>
            <a:r>
              <a:rPr lang="ru-RU" dirty="0">
                <a:solidFill>
                  <a:schemeClr val="bg1"/>
                </a:solidFill>
              </a:rPr>
              <a:t>.  </a:t>
            </a:r>
            <a:endParaRPr lang="en-US" dirty="0" smtClean="0">
              <a:solidFill>
                <a:schemeClr val="bg1"/>
              </a:solidFill>
            </a:endParaRPr>
          </a:p>
          <a:p>
            <a:r>
              <a:rPr lang="ru-RU" dirty="0" err="1" smtClean="0">
                <a:solidFill>
                  <a:schemeClr val="bg1"/>
                </a:solidFill>
              </a:rPr>
              <a:t>In</a:t>
            </a:r>
            <a:r>
              <a:rPr lang="ru-RU" dirty="0" smtClean="0">
                <a:solidFill>
                  <a:schemeClr val="bg1"/>
                </a:solidFill>
              </a:rPr>
              <a:t> </a:t>
            </a:r>
            <a:r>
              <a:rPr lang="ru-RU" dirty="0" err="1">
                <a:solidFill>
                  <a:schemeClr val="bg1"/>
                </a:solidFill>
              </a:rPr>
              <a:t>the</a:t>
            </a:r>
            <a:r>
              <a:rPr lang="ru-RU" dirty="0">
                <a:solidFill>
                  <a:schemeClr val="bg1"/>
                </a:solidFill>
              </a:rPr>
              <a:t> </a:t>
            </a:r>
            <a:r>
              <a:rPr lang="ru-RU" dirty="0" err="1">
                <a:solidFill>
                  <a:schemeClr val="bg1"/>
                </a:solidFill>
              </a:rPr>
              <a:t>last</a:t>
            </a:r>
            <a:r>
              <a:rPr lang="ru-RU" dirty="0">
                <a:solidFill>
                  <a:schemeClr val="bg1"/>
                </a:solidFill>
              </a:rPr>
              <a:t> </a:t>
            </a:r>
            <a:r>
              <a:rPr lang="ru-RU" dirty="0" err="1">
                <a:solidFill>
                  <a:schemeClr val="bg1"/>
                </a:solidFill>
              </a:rPr>
              <a:t>billion</a:t>
            </a:r>
            <a:r>
              <a:rPr lang="ru-RU" dirty="0">
                <a:solidFill>
                  <a:schemeClr val="bg1"/>
                </a:solidFill>
              </a:rPr>
              <a:t> </a:t>
            </a:r>
            <a:r>
              <a:rPr lang="ru-RU" dirty="0" err="1">
                <a:solidFill>
                  <a:schemeClr val="bg1"/>
                </a:solidFill>
              </a:rPr>
              <a:t>years</a:t>
            </a:r>
            <a:r>
              <a:rPr lang="ru-RU" dirty="0">
                <a:solidFill>
                  <a:schemeClr val="bg1"/>
                </a:solidFill>
              </a:rPr>
              <a:t> </a:t>
            </a:r>
            <a:r>
              <a:rPr lang="ru-RU" dirty="0" err="1">
                <a:solidFill>
                  <a:schemeClr val="bg1"/>
                </a:solidFill>
              </a:rPr>
              <a:t>the</a:t>
            </a:r>
            <a:r>
              <a:rPr lang="ru-RU" dirty="0">
                <a:solidFill>
                  <a:schemeClr val="bg1"/>
                </a:solidFill>
              </a:rPr>
              <a:t> </a:t>
            </a:r>
            <a:r>
              <a:rPr lang="ru-RU" dirty="0" err="1">
                <a:solidFill>
                  <a:schemeClr val="bg1"/>
                </a:solidFill>
              </a:rPr>
              <a:t>build-up</a:t>
            </a:r>
            <a:r>
              <a:rPr lang="ru-RU" dirty="0">
                <a:solidFill>
                  <a:schemeClr val="bg1"/>
                </a:solidFill>
              </a:rPr>
              <a:t> </a:t>
            </a:r>
            <a:r>
              <a:rPr lang="ru-RU" dirty="0" err="1">
                <a:solidFill>
                  <a:schemeClr val="bg1"/>
                </a:solidFill>
              </a:rPr>
              <a:t>of</a:t>
            </a:r>
            <a:r>
              <a:rPr lang="ru-RU" dirty="0">
                <a:solidFill>
                  <a:schemeClr val="bg1"/>
                </a:solidFill>
              </a:rPr>
              <a:t> </a:t>
            </a:r>
            <a:r>
              <a:rPr lang="ru-RU" dirty="0" err="1">
                <a:solidFill>
                  <a:schemeClr val="bg1"/>
                </a:solidFill>
              </a:rPr>
              <a:t>oxygen</a:t>
            </a:r>
            <a:r>
              <a:rPr lang="ru-RU" dirty="0">
                <a:solidFill>
                  <a:schemeClr val="bg1"/>
                </a:solidFill>
              </a:rPr>
              <a:t> </a:t>
            </a:r>
            <a:r>
              <a:rPr lang="ru-RU" dirty="0" err="1">
                <a:solidFill>
                  <a:schemeClr val="bg1"/>
                </a:solidFill>
              </a:rPr>
              <a:t>created</a:t>
            </a:r>
            <a:r>
              <a:rPr lang="ru-RU" dirty="0">
                <a:solidFill>
                  <a:schemeClr val="bg1"/>
                </a:solidFill>
              </a:rPr>
              <a:t> </a:t>
            </a:r>
            <a:r>
              <a:rPr lang="ru-RU" dirty="0" err="1">
                <a:solidFill>
                  <a:schemeClr val="bg1"/>
                </a:solidFill>
              </a:rPr>
              <a:t>the</a:t>
            </a:r>
            <a:r>
              <a:rPr lang="ru-RU" dirty="0">
                <a:solidFill>
                  <a:schemeClr val="bg1"/>
                </a:solidFill>
              </a:rPr>
              <a:t> </a:t>
            </a:r>
            <a:r>
              <a:rPr lang="ru-RU" dirty="0" err="1">
                <a:solidFill>
                  <a:schemeClr val="bg1"/>
                </a:solidFill>
              </a:rPr>
              <a:t>ozone</a:t>
            </a:r>
            <a:r>
              <a:rPr lang="ru-RU" dirty="0">
                <a:solidFill>
                  <a:schemeClr val="bg1"/>
                </a:solidFill>
              </a:rPr>
              <a:t> </a:t>
            </a:r>
            <a:r>
              <a:rPr lang="ru-RU" dirty="0" err="1">
                <a:solidFill>
                  <a:schemeClr val="bg1"/>
                </a:solidFill>
              </a:rPr>
              <a:t>layer</a:t>
            </a:r>
            <a:r>
              <a:rPr lang="ru-RU" dirty="0">
                <a:solidFill>
                  <a:schemeClr val="bg1"/>
                </a:solidFill>
              </a:rPr>
              <a:t> </a:t>
            </a:r>
            <a:r>
              <a:rPr lang="ru-RU" dirty="0" err="1">
                <a:solidFill>
                  <a:schemeClr val="bg1"/>
                </a:solidFill>
              </a:rPr>
              <a:t>that</a:t>
            </a:r>
            <a:r>
              <a:rPr lang="ru-RU" dirty="0">
                <a:solidFill>
                  <a:schemeClr val="bg1"/>
                </a:solidFill>
              </a:rPr>
              <a:t> </a:t>
            </a:r>
            <a:r>
              <a:rPr lang="ru-RU" dirty="0" err="1">
                <a:solidFill>
                  <a:schemeClr val="bg1"/>
                </a:solidFill>
              </a:rPr>
              <a:t>blocked</a:t>
            </a:r>
            <a:r>
              <a:rPr lang="ru-RU" dirty="0">
                <a:solidFill>
                  <a:schemeClr val="bg1"/>
                </a:solidFill>
              </a:rPr>
              <a:t> </a:t>
            </a:r>
            <a:r>
              <a:rPr lang="ru-RU" dirty="0" err="1">
                <a:solidFill>
                  <a:schemeClr val="bg1"/>
                </a:solidFill>
              </a:rPr>
              <a:t>the</a:t>
            </a:r>
            <a:r>
              <a:rPr lang="ru-RU" dirty="0">
                <a:solidFill>
                  <a:schemeClr val="bg1"/>
                </a:solidFill>
              </a:rPr>
              <a:t> </a:t>
            </a:r>
            <a:r>
              <a:rPr lang="ru-RU" dirty="0" err="1">
                <a:solidFill>
                  <a:schemeClr val="bg1"/>
                </a:solidFill>
              </a:rPr>
              <a:t>harmful</a:t>
            </a:r>
            <a:r>
              <a:rPr lang="ru-RU" dirty="0">
                <a:solidFill>
                  <a:schemeClr val="bg1"/>
                </a:solidFill>
              </a:rPr>
              <a:t> </a:t>
            </a:r>
            <a:r>
              <a:rPr lang="ru-RU" dirty="0" err="1">
                <a:solidFill>
                  <a:schemeClr val="bg1"/>
                </a:solidFill>
              </a:rPr>
              <a:t>rays</a:t>
            </a:r>
            <a:r>
              <a:rPr lang="ru-RU" dirty="0">
                <a:solidFill>
                  <a:schemeClr val="bg1"/>
                </a:solidFill>
              </a:rPr>
              <a:t> </a:t>
            </a:r>
            <a:r>
              <a:rPr lang="ru-RU" dirty="0" err="1">
                <a:solidFill>
                  <a:schemeClr val="bg1"/>
                </a:solidFill>
              </a:rPr>
              <a:t>from</a:t>
            </a:r>
            <a:r>
              <a:rPr lang="ru-RU" dirty="0">
                <a:solidFill>
                  <a:schemeClr val="bg1"/>
                </a:solidFill>
              </a:rPr>
              <a:t> </a:t>
            </a:r>
            <a:r>
              <a:rPr lang="ru-RU" dirty="0" err="1">
                <a:solidFill>
                  <a:schemeClr val="bg1"/>
                </a:solidFill>
              </a:rPr>
              <a:t>the</a:t>
            </a:r>
            <a:r>
              <a:rPr lang="ru-RU" dirty="0">
                <a:solidFill>
                  <a:schemeClr val="bg1"/>
                </a:solidFill>
              </a:rPr>
              <a:t> </a:t>
            </a:r>
            <a:r>
              <a:rPr lang="ru-RU" dirty="0" err="1">
                <a:solidFill>
                  <a:schemeClr val="bg1"/>
                </a:solidFill>
              </a:rPr>
              <a:t>sun</a:t>
            </a:r>
            <a:r>
              <a:rPr lang="ru-RU" dirty="0">
                <a:solidFill>
                  <a:schemeClr val="bg1"/>
                </a:solidFill>
              </a:rPr>
              <a:t> </a:t>
            </a:r>
            <a:r>
              <a:rPr lang="ru-RU" dirty="0" err="1">
                <a:solidFill>
                  <a:schemeClr val="bg1"/>
                </a:solidFill>
              </a:rPr>
              <a:t>and</a:t>
            </a:r>
            <a:r>
              <a:rPr lang="ru-RU" dirty="0">
                <a:solidFill>
                  <a:schemeClr val="bg1"/>
                </a:solidFill>
              </a:rPr>
              <a:t> </a:t>
            </a:r>
            <a:r>
              <a:rPr lang="ru-RU" dirty="0" err="1">
                <a:solidFill>
                  <a:schemeClr val="bg1"/>
                </a:solidFill>
              </a:rPr>
              <a:t>allowed</a:t>
            </a:r>
            <a:r>
              <a:rPr lang="ru-RU" dirty="0">
                <a:solidFill>
                  <a:schemeClr val="bg1"/>
                </a:solidFill>
              </a:rPr>
              <a:t> </a:t>
            </a:r>
            <a:r>
              <a:rPr lang="ru-RU" dirty="0" err="1">
                <a:solidFill>
                  <a:schemeClr val="bg1"/>
                </a:solidFill>
              </a:rPr>
              <a:t>complex</a:t>
            </a:r>
            <a:r>
              <a:rPr lang="ru-RU" dirty="0">
                <a:solidFill>
                  <a:schemeClr val="bg1"/>
                </a:solidFill>
              </a:rPr>
              <a:t> </a:t>
            </a:r>
            <a:r>
              <a:rPr lang="ru-RU" dirty="0" err="1">
                <a:solidFill>
                  <a:schemeClr val="bg1"/>
                </a:solidFill>
              </a:rPr>
              <a:t>organisms</a:t>
            </a:r>
            <a:r>
              <a:rPr lang="ru-RU" dirty="0">
                <a:solidFill>
                  <a:schemeClr val="bg1"/>
                </a:solidFill>
              </a:rPr>
              <a:t> </a:t>
            </a:r>
            <a:r>
              <a:rPr lang="ru-RU" dirty="0" err="1">
                <a:solidFill>
                  <a:schemeClr val="bg1"/>
                </a:solidFill>
              </a:rPr>
              <a:t>like</a:t>
            </a:r>
            <a:r>
              <a:rPr lang="ru-RU" dirty="0">
                <a:solidFill>
                  <a:schemeClr val="bg1"/>
                </a:solidFill>
              </a:rPr>
              <a:t> </a:t>
            </a:r>
            <a:r>
              <a:rPr lang="ru-RU" dirty="0" err="1">
                <a:solidFill>
                  <a:schemeClr val="bg1"/>
                </a:solidFill>
              </a:rPr>
              <a:t>us</a:t>
            </a:r>
            <a:r>
              <a:rPr lang="ru-RU" dirty="0">
                <a:solidFill>
                  <a:schemeClr val="bg1"/>
                </a:solidFill>
              </a:rPr>
              <a:t> </a:t>
            </a:r>
            <a:r>
              <a:rPr lang="ru-RU" dirty="0" err="1">
                <a:solidFill>
                  <a:schemeClr val="bg1"/>
                </a:solidFill>
              </a:rPr>
              <a:t>to</a:t>
            </a:r>
            <a:r>
              <a:rPr lang="ru-RU" dirty="0">
                <a:solidFill>
                  <a:schemeClr val="bg1"/>
                </a:solidFill>
              </a:rPr>
              <a:t> </a:t>
            </a:r>
            <a:r>
              <a:rPr lang="ru-RU" dirty="0" err="1">
                <a:solidFill>
                  <a:schemeClr val="bg1"/>
                </a:solidFill>
              </a:rPr>
              <a:t>develop</a:t>
            </a:r>
            <a:r>
              <a:rPr lang="ru-RU" dirty="0">
                <a:solidFill>
                  <a:schemeClr val="bg1"/>
                </a:solidFill>
              </a:rPr>
              <a:t>.  </a:t>
            </a:r>
          </a:p>
        </p:txBody>
      </p:sp>
    </p:spTree>
    <p:extLst>
      <p:ext uri="{BB962C8B-B14F-4D97-AF65-F5344CB8AC3E}">
        <p14:creationId xmlns:p14="http://schemas.microsoft.com/office/powerpoint/2010/main" val="40145130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2503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a:xfrm>
            <a:off x="676315" y="1268760"/>
            <a:ext cx="7772400" cy="4114800"/>
          </a:xfrm>
        </p:spPr>
        <p:txBody>
          <a:bodyPr/>
          <a:lstStyle/>
          <a:p>
            <a:pPr lvl="0"/>
            <a:r>
              <a:rPr lang="ru-RU" sz="4000" dirty="0" err="1">
                <a:solidFill>
                  <a:srgbClr val="FF0000"/>
                </a:solidFill>
              </a:rPr>
              <a:t>Today</a:t>
            </a:r>
            <a:r>
              <a:rPr lang="ru-RU" sz="4000" dirty="0">
                <a:solidFill>
                  <a:srgbClr val="FF0000"/>
                </a:solidFill>
              </a:rPr>
              <a:t> </a:t>
            </a:r>
            <a:r>
              <a:rPr lang="ru-RU" sz="4000" dirty="0" err="1">
                <a:solidFill>
                  <a:srgbClr val="FF0000"/>
                </a:solidFill>
              </a:rPr>
              <a:t>there</a:t>
            </a:r>
            <a:r>
              <a:rPr lang="ru-RU" sz="4000" dirty="0">
                <a:solidFill>
                  <a:srgbClr val="FF0000"/>
                </a:solidFill>
              </a:rPr>
              <a:t> </a:t>
            </a:r>
            <a:r>
              <a:rPr lang="ru-RU" sz="4000" dirty="0" err="1">
                <a:solidFill>
                  <a:srgbClr val="FF0000"/>
                </a:solidFill>
              </a:rPr>
              <a:t>should</a:t>
            </a:r>
            <a:r>
              <a:rPr lang="ru-RU" sz="4000" dirty="0">
                <a:solidFill>
                  <a:srgbClr val="FF0000"/>
                </a:solidFill>
              </a:rPr>
              <a:t> </a:t>
            </a:r>
            <a:r>
              <a:rPr lang="ru-RU" sz="4000" dirty="0" err="1">
                <a:solidFill>
                  <a:srgbClr val="FF0000"/>
                </a:solidFill>
              </a:rPr>
              <a:t>be</a:t>
            </a:r>
            <a:r>
              <a:rPr lang="ru-RU" sz="4000" dirty="0">
                <a:solidFill>
                  <a:srgbClr val="FF0000"/>
                </a:solidFill>
              </a:rPr>
              <a:t> </a:t>
            </a:r>
            <a:r>
              <a:rPr lang="ru-RU" sz="4000" dirty="0" err="1">
                <a:solidFill>
                  <a:srgbClr val="FF0000"/>
                </a:solidFill>
              </a:rPr>
              <a:t>virtually</a:t>
            </a:r>
            <a:r>
              <a:rPr lang="ru-RU" sz="4000" dirty="0">
                <a:solidFill>
                  <a:srgbClr val="FF0000"/>
                </a:solidFill>
              </a:rPr>
              <a:t> </a:t>
            </a:r>
            <a:r>
              <a:rPr lang="ru-RU" sz="4000" dirty="0" err="1">
                <a:solidFill>
                  <a:srgbClr val="FF0000"/>
                </a:solidFill>
              </a:rPr>
              <a:t>no</a:t>
            </a:r>
            <a:r>
              <a:rPr lang="ru-RU" sz="4000" dirty="0">
                <a:solidFill>
                  <a:srgbClr val="FF0000"/>
                </a:solidFill>
              </a:rPr>
              <a:t> </a:t>
            </a:r>
            <a:r>
              <a:rPr lang="ru-RU" sz="4000" dirty="0" err="1">
                <a:solidFill>
                  <a:srgbClr val="FF0000"/>
                </a:solidFill>
              </a:rPr>
              <a:t>carbon</a:t>
            </a:r>
            <a:r>
              <a:rPr lang="ru-RU" sz="4000" dirty="0">
                <a:solidFill>
                  <a:srgbClr val="FF0000"/>
                </a:solidFill>
              </a:rPr>
              <a:t> </a:t>
            </a:r>
            <a:r>
              <a:rPr lang="ru-RU" sz="4000" dirty="0" err="1">
                <a:solidFill>
                  <a:srgbClr val="FF0000"/>
                </a:solidFill>
              </a:rPr>
              <a:t>dioxide</a:t>
            </a:r>
            <a:r>
              <a:rPr lang="ru-RU" sz="4000" dirty="0">
                <a:solidFill>
                  <a:srgbClr val="FF0000"/>
                </a:solidFill>
              </a:rPr>
              <a:t> </a:t>
            </a:r>
            <a:r>
              <a:rPr lang="ru-RU" sz="4000" dirty="0" err="1">
                <a:solidFill>
                  <a:srgbClr val="FF0000"/>
                </a:solidFill>
              </a:rPr>
              <a:t>in</a:t>
            </a:r>
            <a:r>
              <a:rPr lang="ru-RU" sz="4000" dirty="0">
                <a:solidFill>
                  <a:srgbClr val="FF0000"/>
                </a:solidFill>
              </a:rPr>
              <a:t> </a:t>
            </a:r>
            <a:r>
              <a:rPr lang="ru-RU" sz="4000" dirty="0" err="1">
                <a:solidFill>
                  <a:srgbClr val="FF0000"/>
                </a:solidFill>
              </a:rPr>
              <a:t>our</a:t>
            </a:r>
            <a:r>
              <a:rPr lang="ru-RU" sz="4000" dirty="0">
                <a:solidFill>
                  <a:srgbClr val="FF0000"/>
                </a:solidFill>
              </a:rPr>
              <a:t> </a:t>
            </a:r>
            <a:r>
              <a:rPr lang="ru-RU" sz="4000" dirty="0" err="1">
                <a:solidFill>
                  <a:srgbClr val="FF0000"/>
                </a:solidFill>
              </a:rPr>
              <a:t>atmosphere</a:t>
            </a:r>
            <a:r>
              <a:rPr lang="ru-RU" sz="4000" dirty="0">
                <a:solidFill>
                  <a:srgbClr val="FF0000"/>
                </a:solidFill>
              </a:rPr>
              <a:t>, </a:t>
            </a:r>
            <a:r>
              <a:rPr lang="ru-RU" sz="4000" dirty="0" err="1">
                <a:solidFill>
                  <a:srgbClr val="FF0000"/>
                </a:solidFill>
              </a:rPr>
              <a:t>however</a:t>
            </a:r>
            <a:r>
              <a:rPr lang="ru-RU" sz="4000" dirty="0">
                <a:solidFill>
                  <a:srgbClr val="FF0000"/>
                </a:solidFill>
              </a:rPr>
              <a:t>, </a:t>
            </a:r>
            <a:r>
              <a:rPr lang="ru-RU" sz="4000" dirty="0" err="1" smtClean="0">
                <a:solidFill>
                  <a:srgbClr val="FF0000"/>
                </a:solidFill>
              </a:rPr>
              <a:t>with</a:t>
            </a:r>
            <a:r>
              <a:rPr lang="en-US" sz="4000" dirty="0" smtClean="0">
                <a:solidFill>
                  <a:srgbClr val="FF0000"/>
                </a:solidFill>
              </a:rPr>
              <a:t> </a:t>
            </a:r>
            <a:r>
              <a:rPr lang="ru-RU" sz="4000" dirty="0" err="1" smtClean="0">
                <a:solidFill>
                  <a:srgbClr val="FF0000"/>
                </a:solidFill>
              </a:rPr>
              <a:t>deforestation</a:t>
            </a:r>
            <a:r>
              <a:rPr lang="ru-RU" sz="4000" dirty="0" smtClean="0">
                <a:solidFill>
                  <a:srgbClr val="FF0000"/>
                </a:solidFill>
              </a:rPr>
              <a:t> </a:t>
            </a:r>
            <a:r>
              <a:rPr lang="ru-RU" sz="4000" dirty="0" err="1">
                <a:solidFill>
                  <a:srgbClr val="FF0000"/>
                </a:solidFill>
              </a:rPr>
              <a:t>and</a:t>
            </a:r>
            <a:r>
              <a:rPr lang="ru-RU" sz="4000" dirty="0">
                <a:solidFill>
                  <a:srgbClr val="FF0000"/>
                </a:solidFill>
              </a:rPr>
              <a:t> </a:t>
            </a:r>
            <a:r>
              <a:rPr lang="ru-RU" sz="4000" dirty="0" err="1">
                <a:solidFill>
                  <a:srgbClr val="FF0000"/>
                </a:solidFill>
              </a:rPr>
              <a:t>the</a:t>
            </a:r>
            <a:r>
              <a:rPr lang="ru-RU" sz="4000" dirty="0">
                <a:solidFill>
                  <a:srgbClr val="FF0000"/>
                </a:solidFill>
              </a:rPr>
              <a:t> </a:t>
            </a:r>
            <a:r>
              <a:rPr lang="ru-RU" sz="4000" dirty="0" err="1">
                <a:solidFill>
                  <a:srgbClr val="FF0000"/>
                </a:solidFill>
              </a:rPr>
              <a:t>burning</a:t>
            </a:r>
            <a:r>
              <a:rPr lang="ru-RU" sz="4000" dirty="0">
                <a:solidFill>
                  <a:srgbClr val="FF0000"/>
                </a:solidFill>
              </a:rPr>
              <a:t> </a:t>
            </a:r>
            <a:r>
              <a:rPr lang="ru-RU" sz="4000" dirty="0" err="1">
                <a:solidFill>
                  <a:srgbClr val="FF0000"/>
                </a:solidFill>
              </a:rPr>
              <a:t>of</a:t>
            </a:r>
            <a:r>
              <a:rPr lang="ru-RU" sz="4000" dirty="0">
                <a:solidFill>
                  <a:srgbClr val="FF0000"/>
                </a:solidFill>
              </a:rPr>
              <a:t> </a:t>
            </a:r>
            <a:r>
              <a:rPr lang="ru-RU" sz="4000" dirty="0" err="1">
                <a:solidFill>
                  <a:srgbClr val="FF0000"/>
                </a:solidFill>
              </a:rPr>
              <a:t>fossil</a:t>
            </a:r>
            <a:r>
              <a:rPr lang="ru-RU" sz="4000" dirty="0">
                <a:solidFill>
                  <a:srgbClr val="FF0000"/>
                </a:solidFill>
              </a:rPr>
              <a:t> </a:t>
            </a:r>
            <a:r>
              <a:rPr lang="ru-RU" sz="4000" dirty="0" err="1">
                <a:solidFill>
                  <a:srgbClr val="FF0000"/>
                </a:solidFill>
              </a:rPr>
              <a:t>fuels</a:t>
            </a:r>
            <a:r>
              <a:rPr lang="ru-RU" sz="4000" dirty="0">
                <a:solidFill>
                  <a:srgbClr val="FF0000"/>
                </a:solidFill>
              </a:rPr>
              <a:t> </a:t>
            </a:r>
            <a:r>
              <a:rPr lang="ru-RU" sz="4000" dirty="0" err="1">
                <a:solidFill>
                  <a:srgbClr val="FF0000"/>
                </a:solidFill>
              </a:rPr>
              <a:t>the</a:t>
            </a:r>
            <a:r>
              <a:rPr lang="ru-RU" sz="4000" dirty="0">
                <a:solidFill>
                  <a:srgbClr val="FF0000"/>
                </a:solidFill>
              </a:rPr>
              <a:t> </a:t>
            </a:r>
            <a:r>
              <a:rPr lang="ru-RU" sz="4000" dirty="0" err="1">
                <a:solidFill>
                  <a:srgbClr val="FF0000"/>
                </a:solidFill>
              </a:rPr>
              <a:t>locked-up</a:t>
            </a:r>
            <a:r>
              <a:rPr lang="ru-RU" sz="4000" dirty="0">
                <a:solidFill>
                  <a:srgbClr val="FF0000"/>
                </a:solidFill>
              </a:rPr>
              <a:t> </a:t>
            </a:r>
            <a:r>
              <a:rPr lang="ru-RU" sz="4000" dirty="0" err="1">
                <a:solidFill>
                  <a:srgbClr val="FF0000"/>
                </a:solidFill>
              </a:rPr>
              <a:t>carbon</a:t>
            </a:r>
            <a:r>
              <a:rPr lang="ru-RU" sz="4000" dirty="0">
                <a:solidFill>
                  <a:srgbClr val="FF0000"/>
                </a:solidFill>
              </a:rPr>
              <a:t> </a:t>
            </a:r>
            <a:r>
              <a:rPr lang="ru-RU" sz="4000" dirty="0" err="1">
                <a:solidFill>
                  <a:srgbClr val="FF0000"/>
                </a:solidFill>
              </a:rPr>
              <a:t>is</a:t>
            </a:r>
            <a:r>
              <a:rPr lang="ru-RU" sz="4000" dirty="0">
                <a:solidFill>
                  <a:srgbClr val="FF0000"/>
                </a:solidFill>
              </a:rPr>
              <a:t> </a:t>
            </a:r>
            <a:r>
              <a:rPr lang="ru-RU" sz="4000" dirty="0" err="1">
                <a:solidFill>
                  <a:srgbClr val="FF0000"/>
                </a:solidFill>
              </a:rPr>
              <a:t>released</a:t>
            </a:r>
            <a:r>
              <a:rPr lang="ru-RU" sz="4000" dirty="0">
                <a:solidFill>
                  <a:srgbClr val="FF0000"/>
                </a:solidFill>
              </a:rPr>
              <a:t> </a:t>
            </a:r>
            <a:r>
              <a:rPr lang="ru-RU" sz="4000" dirty="0" err="1">
                <a:solidFill>
                  <a:srgbClr val="FF0000"/>
                </a:solidFill>
              </a:rPr>
              <a:t>and</a:t>
            </a:r>
            <a:r>
              <a:rPr lang="ru-RU" sz="4000" dirty="0">
                <a:solidFill>
                  <a:srgbClr val="FF0000"/>
                </a:solidFill>
              </a:rPr>
              <a:t> </a:t>
            </a:r>
            <a:r>
              <a:rPr lang="ru-RU" sz="4000" dirty="0" err="1">
                <a:solidFill>
                  <a:srgbClr val="FF0000"/>
                </a:solidFill>
              </a:rPr>
              <a:t>the</a:t>
            </a:r>
            <a:r>
              <a:rPr lang="ru-RU" sz="4000" dirty="0">
                <a:solidFill>
                  <a:srgbClr val="FF0000"/>
                </a:solidFill>
              </a:rPr>
              <a:t> </a:t>
            </a:r>
            <a:r>
              <a:rPr lang="ru-RU" sz="4000" dirty="0" err="1">
                <a:solidFill>
                  <a:srgbClr val="FF0000"/>
                </a:solidFill>
              </a:rPr>
              <a:t>levels</a:t>
            </a:r>
            <a:r>
              <a:rPr lang="ru-RU" sz="4000" dirty="0">
                <a:solidFill>
                  <a:srgbClr val="FF0000"/>
                </a:solidFill>
              </a:rPr>
              <a:t> </a:t>
            </a:r>
            <a:r>
              <a:rPr lang="ru-RU" sz="4000" dirty="0" err="1">
                <a:solidFill>
                  <a:srgbClr val="FF0000"/>
                </a:solidFill>
              </a:rPr>
              <a:t>of</a:t>
            </a:r>
            <a:r>
              <a:rPr lang="ru-RU" sz="4000" dirty="0">
                <a:solidFill>
                  <a:srgbClr val="FF0000"/>
                </a:solidFill>
              </a:rPr>
              <a:t> </a:t>
            </a:r>
            <a:r>
              <a:rPr lang="ru-RU" sz="4000" dirty="0" err="1">
                <a:solidFill>
                  <a:srgbClr val="FF0000"/>
                </a:solidFill>
              </a:rPr>
              <a:t>it</a:t>
            </a:r>
            <a:r>
              <a:rPr lang="ru-RU" sz="4000" dirty="0">
                <a:solidFill>
                  <a:srgbClr val="FF0000"/>
                </a:solidFill>
              </a:rPr>
              <a:t> </a:t>
            </a:r>
            <a:r>
              <a:rPr lang="ru-RU" sz="4000" dirty="0" err="1">
                <a:solidFill>
                  <a:srgbClr val="FF0000"/>
                </a:solidFill>
              </a:rPr>
              <a:t>in</a:t>
            </a:r>
            <a:r>
              <a:rPr lang="ru-RU" sz="4000" dirty="0">
                <a:solidFill>
                  <a:srgbClr val="FF0000"/>
                </a:solidFill>
              </a:rPr>
              <a:t> </a:t>
            </a:r>
            <a:r>
              <a:rPr lang="ru-RU" sz="4000" dirty="0" err="1">
                <a:solidFill>
                  <a:srgbClr val="FF0000"/>
                </a:solidFill>
              </a:rPr>
              <a:t>our</a:t>
            </a:r>
            <a:r>
              <a:rPr lang="ru-RU" sz="4000" dirty="0">
                <a:solidFill>
                  <a:srgbClr val="FF0000"/>
                </a:solidFill>
              </a:rPr>
              <a:t> </a:t>
            </a:r>
            <a:r>
              <a:rPr lang="ru-RU" sz="4000" dirty="0" err="1">
                <a:solidFill>
                  <a:srgbClr val="FF0000"/>
                </a:solidFill>
              </a:rPr>
              <a:t>atmosphere</a:t>
            </a:r>
            <a:r>
              <a:rPr lang="ru-RU" sz="4000" dirty="0">
                <a:solidFill>
                  <a:srgbClr val="FF0000"/>
                </a:solidFill>
              </a:rPr>
              <a:t> </a:t>
            </a:r>
            <a:r>
              <a:rPr lang="ru-RU" sz="4000" dirty="0" err="1">
                <a:solidFill>
                  <a:srgbClr val="FF0000"/>
                </a:solidFill>
              </a:rPr>
              <a:t>are</a:t>
            </a:r>
            <a:r>
              <a:rPr lang="ru-RU" sz="4000" dirty="0">
                <a:solidFill>
                  <a:srgbClr val="FF0000"/>
                </a:solidFill>
              </a:rPr>
              <a:t> </a:t>
            </a:r>
            <a:r>
              <a:rPr lang="ru-RU" sz="4000" dirty="0" err="1">
                <a:solidFill>
                  <a:srgbClr val="FF0000"/>
                </a:solidFill>
              </a:rPr>
              <a:t>rising</a:t>
            </a:r>
            <a:r>
              <a:rPr lang="ru-RU" sz="4000" dirty="0" smtClean="0">
                <a:solidFill>
                  <a:srgbClr val="FF0000"/>
                </a:solidFill>
              </a:rPr>
              <a:t>.</a:t>
            </a:r>
            <a:endParaRPr lang="en-US" sz="4000" dirty="0" smtClean="0">
              <a:solidFill>
                <a:srgbClr val="FF0000"/>
              </a:solidFill>
            </a:endParaRPr>
          </a:p>
          <a:p>
            <a:r>
              <a:rPr lang="en-US" sz="2000" dirty="0" smtClean="0"/>
              <a:t>Watch the first part of hot planet on you tube which proves climate change is real</a:t>
            </a:r>
            <a:endParaRPr lang="ru-RU" sz="2000" dirty="0"/>
          </a:p>
        </p:txBody>
      </p:sp>
    </p:spTree>
    <p:extLst>
      <p:ext uri="{BB962C8B-B14F-4D97-AF65-F5344CB8AC3E}">
        <p14:creationId xmlns:p14="http://schemas.microsoft.com/office/powerpoint/2010/main" val="14658332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3"/>
          <p:cNvSpPr>
            <a:spLocks noGrp="1" noChangeArrowheads="1"/>
          </p:cNvSpPr>
          <p:nvPr>
            <p:ph type="subTitle" idx="1"/>
          </p:nvPr>
        </p:nvSpPr>
        <p:spPr>
          <a:xfrm>
            <a:off x="1005633" y="2564904"/>
            <a:ext cx="7286625" cy="1752600"/>
          </a:xfrm>
        </p:spPr>
        <p:txBody>
          <a:bodyPr/>
          <a:lstStyle/>
          <a:p>
            <a:pPr eaLnBrk="1" hangingPunct="1"/>
            <a:r>
              <a:rPr lang="en-GB" dirty="0" smtClean="0"/>
              <a:t>Knowledge objectives – </a:t>
            </a:r>
          </a:p>
          <a:p>
            <a:pPr eaLnBrk="1" hangingPunct="1"/>
            <a:r>
              <a:rPr lang="en-GB" dirty="0" smtClean="0"/>
              <a:t>To know and understand what is meant by the term global warming</a:t>
            </a:r>
          </a:p>
          <a:p>
            <a:pPr eaLnBrk="1" hangingPunct="1"/>
            <a:r>
              <a:rPr lang="en-GB" dirty="0" smtClean="0"/>
              <a:t>To know and understand what the causes and effects are of global warming</a:t>
            </a:r>
          </a:p>
          <a:p>
            <a:pPr eaLnBrk="1" hangingPunct="1"/>
            <a:r>
              <a:rPr lang="en-GB" dirty="0" smtClean="0"/>
              <a:t> To consider the different opinions people hold about an issue.</a:t>
            </a:r>
          </a:p>
          <a:p>
            <a:pPr eaLnBrk="1" hangingPunct="1"/>
            <a:endParaRPr lang="en-US" dirty="0" smtClean="0"/>
          </a:p>
        </p:txBody>
      </p:sp>
      <p:sp>
        <p:nvSpPr>
          <p:cNvPr id="6" name="Rectangle 5"/>
          <p:cNvSpPr/>
          <p:nvPr/>
        </p:nvSpPr>
        <p:spPr>
          <a:xfrm>
            <a:off x="2071670" y="571480"/>
            <a:ext cx="5154552" cy="1754326"/>
          </a:xfrm>
          <a:prstGeom prst="rect">
            <a:avLst/>
          </a:prstGeom>
          <a:noFill/>
        </p:spPr>
        <p:txBody>
          <a:bodyPr wrap="none">
            <a:spAutoFit/>
          </a:bodyPr>
          <a:lstStyle/>
          <a:p>
            <a:pPr algn="ctr" fontAlgn="base">
              <a:spcBef>
                <a:spcPct val="0"/>
              </a:spcBef>
              <a:spcAft>
                <a:spcPct val="0"/>
              </a:spcAft>
              <a:defRPr/>
            </a:pPr>
            <a:r>
              <a:rPr lang="en-GB" sz="5400" b="1" dirty="0">
                <a:ln w="31550" cmpd="sng">
                  <a:gradFill>
                    <a:gsLst>
                      <a:gs pos="70000">
                        <a:srgbClr val="2D2DB9">
                          <a:shade val="50000"/>
                          <a:satMod val="190000"/>
                        </a:srgbClr>
                      </a:gs>
                      <a:gs pos="0">
                        <a:srgbClr val="2D2DB9">
                          <a:tint val="77000"/>
                          <a:satMod val="180000"/>
                        </a:srgbClr>
                      </a:gs>
                    </a:gsLst>
                    <a:lin ang="5400000"/>
                  </a:gradFill>
                  <a:prstDash val="solid"/>
                </a:ln>
                <a:solidFill>
                  <a:srgbClr val="2D2DB9">
                    <a:tint val="15000"/>
                    <a:satMod val="200000"/>
                  </a:srgbClr>
                </a:solidFill>
                <a:effectLst>
                  <a:outerShdw blurRad="50800" dist="40000" dir="5400000" algn="tl" rotWithShape="0">
                    <a:srgbClr val="000000">
                      <a:shade val="5000"/>
                      <a:satMod val="120000"/>
                      <a:alpha val="33000"/>
                    </a:srgbClr>
                  </a:outerShdw>
                </a:effectLst>
              </a:rPr>
              <a:t>Global </a:t>
            </a:r>
            <a:r>
              <a:rPr lang="en-GB" sz="5400" b="1" dirty="0" smtClean="0">
                <a:ln w="31550" cmpd="sng">
                  <a:gradFill>
                    <a:gsLst>
                      <a:gs pos="70000">
                        <a:srgbClr val="2D2DB9">
                          <a:shade val="50000"/>
                          <a:satMod val="190000"/>
                        </a:srgbClr>
                      </a:gs>
                      <a:gs pos="0">
                        <a:srgbClr val="2D2DB9">
                          <a:tint val="77000"/>
                          <a:satMod val="180000"/>
                        </a:srgbClr>
                      </a:gs>
                    </a:gsLst>
                    <a:lin ang="5400000"/>
                  </a:gradFill>
                  <a:prstDash val="solid"/>
                </a:ln>
                <a:solidFill>
                  <a:srgbClr val="2D2DB9">
                    <a:tint val="15000"/>
                    <a:satMod val="200000"/>
                  </a:srgbClr>
                </a:solidFill>
                <a:effectLst>
                  <a:outerShdw blurRad="50800" dist="40000" dir="5400000" algn="tl" rotWithShape="0">
                    <a:srgbClr val="000000">
                      <a:shade val="5000"/>
                      <a:satMod val="120000"/>
                      <a:alpha val="33000"/>
                    </a:srgbClr>
                  </a:outerShdw>
                </a:effectLst>
              </a:rPr>
              <a:t>Warming</a:t>
            </a:r>
          </a:p>
          <a:p>
            <a:pPr algn="ctr" fontAlgn="base">
              <a:spcBef>
                <a:spcPct val="0"/>
              </a:spcBef>
              <a:spcAft>
                <a:spcPct val="0"/>
              </a:spcAft>
              <a:defRPr/>
            </a:pPr>
            <a:r>
              <a:rPr lang="en-GB" sz="5400" b="1" dirty="0" smtClean="0">
                <a:ln w="31550" cmpd="sng">
                  <a:gradFill>
                    <a:gsLst>
                      <a:gs pos="70000">
                        <a:srgbClr val="2D2DB9">
                          <a:shade val="50000"/>
                          <a:satMod val="190000"/>
                        </a:srgbClr>
                      </a:gs>
                      <a:gs pos="0">
                        <a:srgbClr val="2D2DB9">
                          <a:tint val="77000"/>
                          <a:satMod val="180000"/>
                        </a:srgbClr>
                      </a:gs>
                    </a:gsLst>
                    <a:lin ang="5400000"/>
                  </a:gradFill>
                  <a:prstDash val="solid"/>
                </a:ln>
                <a:solidFill>
                  <a:srgbClr val="2D2DB9">
                    <a:tint val="15000"/>
                    <a:satMod val="200000"/>
                  </a:srgbClr>
                </a:solidFill>
                <a:effectLst>
                  <a:outerShdw blurRad="50800" dist="40000" dir="5400000" algn="tl" rotWithShape="0">
                    <a:srgbClr val="000000">
                      <a:shade val="5000"/>
                      <a:satMod val="120000"/>
                      <a:alpha val="33000"/>
                    </a:srgbClr>
                  </a:outerShdw>
                </a:effectLst>
              </a:rPr>
              <a:t>Lesson Two</a:t>
            </a:r>
            <a:endParaRPr lang="en-GB" sz="5400" b="1" dirty="0">
              <a:ln w="31550" cmpd="sng">
                <a:gradFill>
                  <a:gsLst>
                    <a:gs pos="70000">
                      <a:srgbClr val="2D2DB9">
                        <a:shade val="50000"/>
                        <a:satMod val="190000"/>
                      </a:srgbClr>
                    </a:gs>
                    <a:gs pos="0">
                      <a:srgbClr val="2D2DB9">
                        <a:tint val="77000"/>
                        <a:satMod val="180000"/>
                      </a:srgbClr>
                    </a:gs>
                  </a:gsLst>
                  <a:lin ang="5400000"/>
                </a:gradFill>
                <a:prstDash val="solid"/>
              </a:ln>
              <a:solidFill>
                <a:srgbClr val="2D2DB9">
                  <a:tint val="15000"/>
                  <a:satMod val="200000"/>
                </a:srgbClr>
              </a:solidFill>
              <a:effectLst>
                <a:outerShdw blurRad="50800" dist="40000" dir="5400000" algn="tl" rotWithShape="0">
                  <a:srgbClr val="000000">
                    <a:shade val="5000"/>
                    <a:satMod val="120000"/>
                    <a:alpha val="33000"/>
                  </a:srgbClr>
                </a:outerShdw>
              </a:effectLst>
            </a:endParaRPr>
          </a:p>
        </p:txBody>
      </p:sp>
    </p:spTree>
    <p:extLst>
      <p:ext uri="{BB962C8B-B14F-4D97-AF65-F5344CB8AC3E}">
        <p14:creationId xmlns:p14="http://schemas.microsoft.com/office/powerpoint/2010/main" val="19712207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Climate in the past</a:t>
            </a:r>
            <a:br>
              <a:rPr lang="en-GB" dirty="0" smtClean="0"/>
            </a:br>
            <a:r>
              <a:rPr lang="en-GB" dirty="0" smtClean="0"/>
              <a:t>(As shown on the BBC documentary)</a:t>
            </a:r>
            <a:endParaRPr lang="en-GB" dirty="0"/>
          </a:p>
        </p:txBody>
      </p:sp>
      <p:sp>
        <p:nvSpPr>
          <p:cNvPr id="3" name="Content Placeholder 2"/>
          <p:cNvSpPr>
            <a:spLocks noGrp="1"/>
          </p:cNvSpPr>
          <p:nvPr>
            <p:ph idx="1"/>
          </p:nvPr>
        </p:nvSpPr>
        <p:spPr>
          <a:xfrm>
            <a:off x="2627784" y="1916832"/>
            <a:ext cx="6115064" cy="4666310"/>
          </a:xfrm>
        </p:spPr>
        <p:txBody>
          <a:bodyPr>
            <a:normAutofit fontScale="77500" lnSpcReduction="20000"/>
          </a:bodyPr>
          <a:lstStyle/>
          <a:p>
            <a:r>
              <a:rPr lang="en-GB" dirty="0" smtClean="0"/>
              <a:t>By drilling a hollow tube up to 3,000 metres into the Antarctic ice, scientists can pull out samples of ice known as </a:t>
            </a:r>
            <a:r>
              <a:rPr lang="en-GB" b="1" dirty="0" smtClean="0"/>
              <a:t>ice cores</a:t>
            </a:r>
            <a:r>
              <a:rPr lang="en-GB" dirty="0" smtClean="0"/>
              <a:t> that have been buried for thousands of years. </a:t>
            </a:r>
          </a:p>
          <a:p>
            <a:r>
              <a:rPr lang="en-GB" dirty="0" smtClean="0"/>
              <a:t>Each layer of an ice core represents a particular point in time. The layers contain pockets of ancient air sealed in tiny bubbles that show different concentrations of gases. By studying the archive of gases in the trapped air, scientists can get a very good idea of what the air quality and climate was like up to 740,000 years ago. They may even find clues about future changes that could affect us all. </a:t>
            </a:r>
          </a:p>
          <a:p>
            <a:endParaRPr lang="en-GB" dirty="0"/>
          </a:p>
        </p:txBody>
      </p:sp>
      <p:pic>
        <p:nvPicPr>
          <p:cNvPr id="5" name="Picture 4" descr="ice cores.jpg"/>
          <p:cNvPicPr>
            <a:picLocks noChangeAspect="1"/>
          </p:cNvPicPr>
          <p:nvPr/>
        </p:nvPicPr>
        <p:blipFill>
          <a:blip r:embed="rId2"/>
          <a:stretch>
            <a:fillRect/>
          </a:stretch>
        </p:blipFill>
        <p:spPr>
          <a:xfrm>
            <a:off x="285720" y="2714620"/>
            <a:ext cx="2500330" cy="1497593"/>
          </a:xfrm>
          <a:prstGeom prst="rect">
            <a:avLst/>
          </a:prstGeom>
        </p:spPr>
      </p:pic>
    </p:spTree>
    <p:extLst>
      <p:ext uri="{BB962C8B-B14F-4D97-AF65-F5344CB8AC3E}">
        <p14:creationId xmlns:p14="http://schemas.microsoft.com/office/powerpoint/2010/main" val="3166054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1"/>
          <p:cNvSpPr>
            <a:spLocks noGrp="1"/>
          </p:cNvSpPr>
          <p:nvPr>
            <p:ph type="dt" sz="half" idx="10"/>
          </p:nvPr>
        </p:nvSpPr>
        <p:spPr/>
        <p:txBody>
          <a:bodyPr/>
          <a:lstStyle/>
          <a:p>
            <a:fld id="{098E1CE0-54D0-4816-8F47-C0A1B57D7C3D}" type="datetime1">
              <a:rPr lang="en-GB" smtClean="0">
                <a:solidFill>
                  <a:prstClr val="black">
                    <a:lumMod val="50000"/>
                    <a:lumOff val="50000"/>
                  </a:prstClr>
                </a:solidFill>
              </a:rPr>
              <a:pPr/>
              <a:t>21/10/2013</a:t>
            </a:fld>
            <a:endParaRPr lang="en-GB">
              <a:solidFill>
                <a:prstClr val="black">
                  <a:lumMod val="50000"/>
                  <a:lumOff val="50000"/>
                </a:prstClr>
              </a:solidFill>
            </a:endParaRPr>
          </a:p>
        </p:txBody>
      </p:sp>
      <p:sp>
        <p:nvSpPr>
          <p:cNvPr id="2" name="Title 1"/>
          <p:cNvSpPr txBox="1">
            <a:spLocks noGrp="1"/>
          </p:cNvSpPr>
          <p:nvPr>
            <p:ph type="title" idx="4294967295"/>
          </p:nvPr>
        </p:nvSpPr>
        <p:spPr>
          <a:xfrm>
            <a:off x="1685925" y="714375"/>
            <a:ext cx="7458075" cy="2066925"/>
          </a:xfrm>
        </p:spPr>
        <p:txBody>
          <a:bodyP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buNone/>
            </a:pPr>
            <a:r>
              <a:rPr lang="en-GB" sz="3600" b="1" dirty="0">
                <a:latin typeface="Comic Sans MS" pitchFamily="66"/>
              </a:rPr>
              <a:t>Man has increased the amount of Greenhouse gases going into the atmosphere</a:t>
            </a:r>
            <a:r>
              <a:rPr lang="en-GB" sz="3600" dirty="0">
                <a:latin typeface="Comic Sans MS" pitchFamily="66"/>
              </a:rPr>
              <a:t>.</a:t>
            </a:r>
          </a:p>
        </p:txBody>
      </p:sp>
      <p:pic>
        <p:nvPicPr>
          <p:cNvPr id="3" name="Picture 2"/>
          <p:cNvPicPr>
            <a:picLocks noChangeAspect="1"/>
          </p:cNvPicPr>
          <p:nvPr/>
        </p:nvPicPr>
        <p:blipFill>
          <a:blip r:embed="rId3">
            <a:lum/>
            <a:alphaModFix/>
          </a:blip>
          <a:srcRect/>
          <a:stretch>
            <a:fillRect/>
          </a:stretch>
        </p:blipFill>
        <p:spPr>
          <a:xfrm>
            <a:off x="762332" y="2899619"/>
            <a:ext cx="7857720" cy="3642840"/>
          </a:xfrm>
          <a:prstGeom prst="rect">
            <a:avLst/>
          </a:prstGeom>
          <a:noFill/>
          <a:ln>
            <a:noFill/>
          </a:ln>
        </p:spPr>
      </p:pic>
      <p:sp>
        <p:nvSpPr>
          <p:cNvPr id="4" name="Rectangle 3"/>
          <p:cNvSpPr/>
          <p:nvPr/>
        </p:nvSpPr>
        <p:spPr>
          <a:xfrm>
            <a:off x="2786040" y="6357960"/>
            <a:ext cx="3283920" cy="3689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compatLnSpc="0"/>
          <a:lstStyle/>
          <a:p>
            <a:endParaRPr lang="en-GB" dirty="0">
              <a:solidFill>
                <a:srgbClr val="000000"/>
              </a:solidFill>
              <a:latin typeface="Calibri" pitchFamily="18"/>
              <a:ea typeface="Arial Unicode MS" pitchFamily="2"/>
              <a:cs typeface="Tahoma" pitchFamily="2"/>
            </a:endParaRPr>
          </a:p>
        </p:txBody>
      </p:sp>
      <p:sp>
        <p:nvSpPr>
          <p:cNvPr id="5" name="Rectangle 4"/>
          <p:cNvSpPr/>
          <p:nvPr/>
        </p:nvSpPr>
        <p:spPr>
          <a:xfrm>
            <a:off x="1357200" y="0"/>
            <a:ext cx="6929279" cy="1323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compatLnSpc="0"/>
          <a:lstStyle/>
          <a:p>
            <a:r>
              <a:rPr lang="en-GB" sz="4000" b="1" dirty="0">
                <a:solidFill>
                  <a:prstClr val="black"/>
                </a:solidFill>
                <a:latin typeface="Comic Sans MS" pitchFamily="66"/>
                <a:ea typeface="Arial Unicode MS" pitchFamily="2"/>
                <a:cs typeface="Tahoma" pitchFamily="2"/>
              </a:rPr>
              <a:t>Man-made Climate Change</a:t>
            </a:r>
            <a:r>
              <a:rPr lang="en-GB" sz="4000" b="1" dirty="0">
                <a:solidFill>
                  <a:srgbClr val="000000"/>
                </a:solidFill>
                <a:latin typeface="Comic Sans MS" pitchFamily="66"/>
                <a:ea typeface="Arial Unicode MS" pitchFamily="2"/>
                <a:cs typeface="Tahoma" pitchFamily="2"/>
              </a:rPr>
              <a:t/>
            </a:r>
            <a:br>
              <a:rPr lang="en-GB" sz="4000" b="1" dirty="0">
                <a:solidFill>
                  <a:srgbClr val="000000"/>
                </a:solidFill>
                <a:latin typeface="Comic Sans MS" pitchFamily="66"/>
                <a:ea typeface="Arial Unicode MS" pitchFamily="2"/>
                <a:cs typeface="Tahoma" pitchFamily="2"/>
              </a:rPr>
            </a:br>
            <a:endParaRPr lang="en-GB" sz="4000" b="1" dirty="0">
              <a:solidFill>
                <a:srgbClr val="000000"/>
              </a:solidFill>
              <a:latin typeface="Comic Sans MS" pitchFamily="66"/>
              <a:ea typeface="Arial Unicode MS" pitchFamily="2"/>
              <a:cs typeface="Tahoma" pitchFamily="2"/>
            </a:endParaRPr>
          </a:p>
        </p:txBody>
      </p:sp>
    </p:spTree>
    <p:extLst>
      <p:ext uri="{BB962C8B-B14F-4D97-AF65-F5344CB8AC3E}">
        <p14:creationId xmlns:p14="http://schemas.microsoft.com/office/powerpoint/2010/main" val="25629006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1"/>
          <p:cNvSpPr>
            <a:spLocks noGrp="1"/>
          </p:cNvSpPr>
          <p:nvPr>
            <p:ph type="dt" sz="half" idx="10"/>
          </p:nvPr>
        </p:nvSpPr>
        <p:spPr/>
        <p:txBody>
          <a:bodyPr/>
          <a:lstStyle/>
          <a:p>
            <a:fld id="{763E127B-FA7B-4CCA-A25F-A189613AAC2B}" type="datetime1">
              <a:rPr lang="en-GB" smtClean="0">
                <a:solidFill>
                  <a:prstClr val="black">
                    <a:lumMod val="50000"/>
                    <a:lumOff val="50000"/>
                  </a:prstClr>
                </a:solidFill>
              </a:rPr>
              <a:pPr/>
              <a:t>21/10/2013</a:t>
            </a:fld>
            <a:endParaRPr lang="en-GB">
              <a:solidFill>
                <a:prstClr val="black">
                  <a:lumMod val="50000"/>
                  <a:lumOff val="50000"/>
                </a:prstClr>
              </a:solidFill>
            </a:endParaRPr>
          </a:p>
        </p:txBody>
      </p:sp>
      <p:sp>
        <p:nvSpPr>
          <p:cNvPr id="2" name="Rectangle 2"/>
          <p:cNvSpPr/>
          <p:nvPr/>
        </p:nvSpPr>
        <p:spPr>
          <a:xfrm>
            <a:off x="285840" y="5715000"/>
            <a:ext cx="8500680" cy="9536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compatLnSpc="0"/>
          <a:lstStyle/>
          <a:p>
            <a:r>
              <a:rPr lang="en-GB" sz="2800" b="1" dirty="0">
                <a:solidFill>
                  <a:prstClr val="black"/>
                </a:solidFill>
                <a:latin typeface="Comic Sans MS" pitchFamily="66"/>
                <a:ea typeface="Arial Unicode MS" pitchFamily="2"/>
                <a:cs typeface="Tahoma" pitchFamily="2"/>
              </a:rPr>
              <a:t>Burning of solid waste, wood, and fossil fuels (oil, natural gas, and coal).</a:t>
            </a:r>
          </a:p>
        </p:txBody>
      </p:sp>
      <p:sp>
        <p:nvSpPr>
          <p:cNvPr id="3" name="Title 1"/>
          <p:cNvSpPr/>
          <p:nvPr/>
        </p:nvSpPr>
        <p:spPr>
          <a:xfrm>
            <a:off x="0" y="0"/>
            <a:ext cx="8929440" cy="11426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compatLnSpc="0"/>
          <a:lstStyle/>
          <a:p>
            <a:pPr algn="ctr"/>
            <a:r>
              <a:rPr lang="en-GB" sz="4400" b="1" dirty="0">
                <a:solidFill>
                  <a:prstClr val="black"/>
                </a:solidFill>
                <a:latin typeface="Comic Sans MS" pitchFamily="66"/>
                <a:ea typeface="Arial Unicode MS" pitchFamily="2"/>
                <a:cs typeface="Tahoma" pitchFamily="2"/>
              </a:rPr>
              <a:t>Man-made Sources of</a:t>
            </a:r>
          </a:p>
          <a:p>
            <a:pPr algn="ctr"/>
            <a:r>
              <a:rPr lang="en-GB" sz="4400" b="1" dirty="0">
                <a:solidFill>
                  <a:prstClr val="black"/>
                </a:solidFill>
                <a:latin typeface="Comic Sans MS" pitchFamily="66"/>
                <a:ea typeface="Arial Unicode MS" pitchFamily="2"/>
                <a:cs typeface="Tahoma" pitchFamily="2"/>
              </a:rPr>
              <a:t>Carbon Dioxide</a:t>
            </a:r>
          </a:p>
        </p:txBody>
      </p:sp>
      <p:pic>
        <p:nvPicPr>
          <p:cNvPr id="4" name="Picture 2"/>
          <p:cNvPicPr>
            <a:picLocks noChangeAspect="1"/>
          </p:cNvPicPr>
          <p:nvPr/>
        </p:nvPicPr>
        <p:blipFill>
          <a:blip r:embed="rId3">
            <a:lum/>
            <a:alphaModFix/>
          </a:blip>
          <a:srcRect/>
          <a:stretch>
            <a:fillRect/>
          </a:stretch>
        </p:blipFill>
        <p:spPr>
          <a:xfrm>
            <a:off x="1000080" y="1636678"/>
            <a:ext cx="6500520" cy="3857400"/>
          </a:xfrm>
          <a:prstGeom prst="rect">
            <a:avLst/>
          </a:prstGeom>
          <a:noFill/>
          <a:ln>
            <a:noFill/>
          </a:ln>
        </p:spPr>
      </p:pic>
      <p:sp>
        <p:nvSpPr>
          <p:cNvPr id="5" name="Rectangle 5"/>
          <p:cNvSpPr/>
          <p:nvPr/>
        </p:nvSpPr>
        <p:spPr>
          <a:xfrm>
            <a:off x="2857320" y="5286240"/>
            <a:ext cx="2605680" cy="3689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compatLnSpc="0"/>
          <a:lstStyle/>
          <a:p>
            <a:endParaRPr lang="en-GB" dirty="0">
              <a:solidFill>
                <a:srgbClr val="000000"/>
              </a:solidFill>
              <a:latin typeface="Calibri" pitchFamily="18"/>
              <a:ea typeface="Arial Unicode MS" pitchFamily="2"/>
              <a:cs typeface="Tahoma" pitchFamily="2"/>
            </a:endParaRPr>
          </a:p>
        </p:txBody>
      </p:sp>
    </p:spTree>
    <p:extLst>
      <p:ext uri="{BB962C8B-B14F-4D97-AF65-F5344CB8AC3E}">
        <p14:creationId xmlns:p14="http://schemas.microsoft.com/office/powerpoint/2010/main" val="37415651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1"/>
          <p:cNvSpPr>
            <a:spLocks noGrp="1"/>
          </p:cNvSpPr>
          <p:nvPr>
            <p:ph type="dt" sz="half" idx="10"/>
          </p:nvPr>
        </p:nvSpPr>
        <p:spPr/>
        <p:txBody>
          <a:bodyPr/>
          <a:lstStyle/>
          <a:p>
            <a:fld id="{763E127B-FA7B-4CCA-A25F-A189613AAC2B}" type="datetime1">
              <a:rPr lang="en-GB" smtClean="0">
                <a:solidFill>
                  <a:prstClr val="black">
                    <a:lumMod val="50000"/>
                    <a:lumOff val="50000"/>
                  </a:prstClr>
                </a:solidFill>
              </a:rPr>
              <a:pPr/>
              <a:t>21/10/2013</a:t>
            </a:fld>
            <a:endParaRPr lang="en-GB">
              <a:solidFill>
                <a:prstClr val="black">
                  <a:lumMod val="50000"/>
                  <a:lumOff val="50000"/>
                </a:prstClr>
              </a:solidFill>
            </a:endParaRPr>
          </a:p>
        </p:txBody>
      </p:sp>
      <p:pic>
        <p:nvPicPr>
          <p:cNvPr id="2" name="Picture 2"/>
          <p:cNvPicPr>
            <a:picLocks noChangeAspect="1"/>
          </p:cNvPicPr>
          <p:nvPr/>
        </p:nvPicPr>
        <p:blipFill>
          <a:blip r:embed="rId3">
            <a:lum/>
            <a:alphaModFix/>
          </a:blip>
          <a:srcRect/>
          <a:stretch>
            <a:fillRect/>
          </a:stretch>
        </p:blipFill>
        <p:spPr>
          <a:xfrm>
            <a:off x="916015" y="1470778"/>
            <a:ext cx="7322760" cy="5000400"/>
          </a:xfrm>
          <a:prstGeom prst="rect">
            <a:avLst/>
          </a:prstGeom>
          <a:noFill/>
          <a:ln>
            <a:noFill/>
          </a:ln>
        </p:spPr>
      </p:pic>
      <p:sp>
        <p:nvSpPr>
          <p:cNvPr id="3" name="TextBox 5"/>
          <p:cNvSpPr/>
          <p:nvPr/>
        </p:nvSpPr>
        <p:spPr>
          <a:xfrm>
            <a:off x="0" y="0"/>
            <a:ext cx="9143640" cy="10774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compatLnSpc="0"/>
          <a:lstStyle/>
          <a:p>
            <a:pPr algn="ctr"/>
            <a:r>
              <a:rPr lang="en-GB" sz="3200" b="1" dirty="0">
                <a:solidFill>
                  <a:prstClr val="black"/>
                </a:solidFill>
                <a:latin typeface="Comic Sans MS" pitchFamily="66"/>
                <a:ea typeface="Arial Unicode MS" pitchFamily="2"/>
                <a:cs typeface="Tahoma" pitchFamily="2"/>
              </a:rPr>
              <a:t>Carbon dioxide concentrations have been on the rise since the industrial revolution</a:t>
            </a:r>
          </a:p>
        </p:txBody>
      </p:sp>
      <p:sp>
        <p:nvSpPr>
          <p:cNvPr id="4" name="Rectangle 3"/>
          <p:cNvSpPr/>
          <p:nvPr/>
        </p:nvSpPr>
        <p:spPr>
          <a:xfrm>
            <a:off x="4214879" y="6286679"/>
            <a:ext cx="960120" cy="3689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compatLnSpc="0"/>
          <a:lstStyle/>
          <a:p>
            <a:endParaRPr lang="en-GB" dirty="0">
              <a:solidFill>
                <a:srgbClr val="000000"/>
              </a:solidFill>
              <a:latin typeface="Calibri" pitchFamily="18"/>
              <a:ea typeface="Arial Unicode MS" pitchFamily="2"/>
              <a:cs typeface="Tahoma" pitchFamily="2"/>
            </a:endParaRPr>
          </a:p>
        </p:txBody>
      </p:sp>
    </p:spTree>
    <p:extLst>
      <p:ext uri="{BB962C8B-B14F-4D97-AF65-F5344CB8AC3E}">
        <p14:creationId xmlns:p14="http://schemas.microsoft.com/office/powerpoint/2010/main" val="39069182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lum/>
            <a:alphaModFix/>
          </a:blip>
          <a:srcRect/>
          <a:stretch>
            <a:fillRect/>
          </a:stretch>
        </p:blipFill>
        <p:spPr>
          <a:xfrm>
            <a:off x="214200" y="500040"/>
            <a:ext cx="4336560" cy="5571720"/>
          </a:xfrm>
          <a:prstGeom prst="rect">
            <a:avLst/>
          </a:prstGeom>
          <a:noFill/>
          <a:ln>
            <a:noFill/>
          </a:ln>
        </p:spPr>
      </p:pic>
      <p:sp>
        <p:nvSpPr>
          <p:cNvPr id="3" name="Content Placeholder 2"/>
          <p:cNvSpPr/>
          <p:nvPr/>
        </p:nvSpPr>
        <p:spPr>
          <a:xfrm>
            <a:off x="5000760" y="357120"/>
            <a:ext cx="3900240" cy="61257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compatLnSpc="0"/>
          <a:lstStyle/>
          <a:p>
            <a:pPr marL="343080" indent="-342720" algn="ctr">
              <a:spcBef>
                <a:spcPts val="360"/>
              </a:spcBef>
            </a:pPr>
            <a:r>
              <a:rPr lang="en-GB" sz="3600" dirty="0">
                <a:solidFill>
                  <a:prstClr val="black"/>
                </a:solidFill>
                <a:latin typeface="Comic Sans MS" pitchFamily="66"/>
                <a:ea typeface="Arial Unicode MS" pitchFamily="2"/>
                <a:cs typeface="Tahoma" pitchFamily="2"/>
              </a:rPr>
              <a:t>If the greenhouse effect becomes stronger, it could make the Earth warmer than usual.</a:t>
            </a:r>
          </a:p>
        </p:txBody>
      </p:sp>
      <p:sp>
        <p:nvSpPr>
          <p:cNvPr id="4" name="Content Placeholder 2"/>
          <p:cNvSpPr/>
          <p:nvPr/>
        </p:nvSpPr>
        <p:spPr>
          <a:xfrm>
            <a:off x="432360" y="533010"/>
            <a:ext cx="3900240" cy="54925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compatLnSpc="0"/>
          <a:lstStyle/>
          <a:p>
            <a:pPr marL="343080" indent="-342720" algn="ctr">
              <a:spcBef>
                <a:spcPts val="360"/>
              </a:spcBef>
            </a:pPr>
            <a:endParaRPr lang="en-GB" sz="4400" b="1" dirty="0">
              <a:solidFill>
                <a:srgbClr val="000000"/>
              </a:solidFill>
              <a:latin typeface="Comic Sans MS" pitchFamily="66"/>
              <a:ea typeface="Arial Unicode MS" pitchFamily="2"/>
              <a:cs typeface="Tahoma" pitchFamily="2"/>
            </a:endParaRPr>
          </a:p>
        </p:txBody>
      </p:sp>
      <p:sp>
        <p:nvSpPr>
          <p:cNvPr id="5" name="TextBox 4"/>
          <p:cNvSpPr txBox="1"/>
          <p:nvPr/>
        </p:nvSpPr>
        <p:spPr>
          <a:xfrm>
            <a:off x="5220072" y="5517232"/>
            <a:ext cx="3024336" cy="646331"/>
          </a:xfrm>
          <a:prstGeom prst="rect">
            <a:avLst/>
          </a:prstGeom>
          <a:noFill/>
        </p:spPr>
        <p:txBody>
          <a:bodyPr wrap="square" rtlCol="0">
            <a:spAutoFit/>
          </a:bodyPr>
          <a:lstStyle/>
          <a:p>
            <a:r>
              <a:rPr lang="en-GB" dirty="0">
                <a:solidFill>
                  <a:prstClr val="black"/>
                </a:solidFill>
                <a:hlinkClick r:id="rId4"/>
              </a:rPr>
              <a:t>Can polar bears survive the next 100 years</a:t>
            </a:r>
            <a:endParaRPr lang="en-GB" dirty="0">
              <a:solidFill>
                <a:prstClr val="black"/>
              </a:solidFill>
            </a:endParaRPr>
          </a:p>
        </p:txBody>
      </p:sp>
    </p:spTree>
    <p:extLst>
      <p:ext uri="{BB962C8B-B14F-4D97-AF65-F5344CB8AC3E}">
        <p14:creationId xmlns:p14="http://schemas.microsoft.com/office/powerpoint/2010/main" val="8502008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xit" fill="hold" nodeType="clickEffect">
                                  <p:stCondLst>
                                    <p:cond delay="0"/>
                                  </p:stCondLst>
                                  <p:childTnLst>
                                    <p:animEffect transition="out" filter="fade">
                                      <p:cBhvr>
                                        <p:cTn id="11" dur="1000"/>
                                        <p:tgtEl>
                                          <p:spTgt spid="3">
                                            <p:txEl>
                                              <p:pRg st="0" end="0"/>
                                            </p:txEl>
                                          </p:spTgt>
                                        </p:tgtEl>
                                      </p:cBhvr>
                                    </p:animEffect>
                                    <p:set>
                                      <p:cBhvr>
                                        <p:cTn id="12" dur="1" fill="hold">
                                          <p:stCondLst>
                                            <p:cond delay="999"/>
                                          </p:stCondLst>
                                        </p:cTn>
                                        <p:tgtEl>
                                          <p:spTgt spid="3">
                                            <p:txEl>
                                              <p:pRg st="0" end="0"/>
                                            </p:txEl>
                                          </p:spTgt>
                                        </p:tgtEl>
                                        <p:attrNameLst>
                                          <p:attrName>style.visibility</p:attrName>
                                        </p:attrNameLst>
                                      </p:cBhvr>
                                      <p:to>
                                        <p:strVal val="hidden"/>
                                      </p:to>
                                    </p:set>
                                  </p:childTnLst>
                                </p:cTn>
                              </p:par>
                              <p:par>
                                <p:cTn id="13" presetClass="entr"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0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19113"/>
            <a:ext cx="8839200" cy="611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66386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GB" u="sng" dirty="0" smtClean="0">
                <a:solidFill>
                  <a:srgbClr val="7030A0"/>
                </a:solidFill>
              </a:rPr>
              <a:t>Potential solutions to Global Warming</a:t>
            </a:r>
            <a:endParaRPr lang="en-GB" dirty="0" smtClean="0"/>
          </a:p>
        </p:txBody>
      </p:sp>
      <p:sp>
        <p:nvSpPr>
          <p:cNvPr id="6147" name="Content Placeholder 2"/>
          <p:cNvSpPr>
            <a:spLocks noGrp="1"/>
          </p:cNvSpPr>
          <p:nvPr>
            <p:ph idx="1"/>
          </p:nvPr>
        </p:nvSpPr>
        <p:spPr>
          <a:xfrm>
            <a:off x="571500" y="2000250"/>
            <a:ext cx="7772400" cy="4114800"/>
          </a:xfrm>
        </p:spPr>
        <p:txBody>
          <a:bodyPr/>
          <a:lstStyle/>
          <a:p>
            <a:pPr eaLnBrk="1" hangingPunct="1"/>
            <a:r>
              <a:rPr lang="en-GB" dirty="0" smtClean="0"/>
              <a:t>Watch the rest of hot planet on you tube</a:t>
            </a:r>
          </a:p>
          <a:p>
            <a:pPr eaLnBrk="1" hangingPunct="1"/>
            <a:r>
              <a:rPr lang="en-GB" dirty="0" smtClean="0"/>
              <a:t>List the </a:t>
            </a:r>
            <a:r>
              <a:rPr lang="en-GB" dirty="0"/>
              <a:t>ways of combating climate change and global warming </a:t>
            </a:r>
            <a:r>
              <a:rPr lang="en-GB" dirty="0" smtClean="0"/>
              <a:t>they suggest.</a:t>
            </a:r>
          </a:p>
          <a:p>
            <a:pPr eaLnBrk="1" hangingPunct="1"/>
            <a:r>
              <a:rPr lang="en-GB" dirty="0"/>
              <a:t>Rank your ideas in order of most effective to least effective.</a:t>
            </a:r>
          </a:p>
          <a:p>
            <a:pPr eaLnBrk="1" hangingPunct="1"/>
            <a:r>
              <a:rPr lang="en-GB" dirty="0"/>
              <a:t>Explain you choice for the top three.</a:t>
            </a:r>
          </a:p>
          <a:p>
            <a:pPr eaLnBrk="1" hangingPunct="1"/>
            <a:endParaRPr lang="en-GB" dirty="0" smtClean="0"/>
          </a:p>
          <a:p>
            <a:pPr marL="0" indent="0" eaLnBrk="1" hangingPunct="1">
              <a:buNone/>
            </a:pPr>
            <a:endParaRPr lang="en-GB" dirty="0" smtClean="0"/>
          </a:p>
        </p:txBody>
      </p:sp>
    </p:spTree>
    <p:extLst>
      <p:ext uri="{BB962C8B-B14F-4D97-AF65-F5344CB8AC3E}">
        <p14:creationId xmlns:p14="http://schemas.microsoft.com/office/powerpoint/2010/main" val="23247710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Text Box 1"/>
          <p:cNvSpPr txBox="1">
            <a:spLocks noChangeArrowheads="1"/>
          </p:cNvSpPr>
          <p:nvPr/>
        </p:nvSpPr>
        <p:spPr bwMode="auto">
          <a:xfrm>
            <a:off x="611188" y="260350"/>
            <a:ext cx="8229600" cy="1143000"/>
          </a:xfrm>
          <a:prstGeom prst="rect">
            <a:avLst/>
          </a:prstGeom>
          <a:solidFill>
            <a:srgbClr val="FF6699"/>
          </a:solidFill>
          <a:ln w="38160">
            <a:solidFill>
              <a:srgbClr val="FF6699"/>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MS PGothic" pitchFamily="34" charset="-128"/>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MS PGothic" pitchFamily="34" charset="-128"/>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MS PGothic" pitchFamily="34" charset="-128"/>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MS PGothic" pitchFamily="34" charset="-128"/>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MS PGothic" pitchFamily="34" charset="-128"/>
              </a:defRPr>
            </a:lvl9pPr>
          </a:lstStyle>
          <a:p>
            <a:pPr algn="ctr" eaLnBrk="1" hangingPunct="1"/>
            <a:r>
              <a:rPr lang="en-GB" altLang="en-US" sz="4400" dirty="0">
                <a:solidFill>
                  <a:srgbClr val="000000"/>
                </a:solidFill>
                <a:latin typeface="Comic Sans MS" pitchFamily="66" charset="0"/>
                <a:ea typeface="MS Gothic" pitchFamily="49" charset="-128"/>
              </a:rPr>
              <a:t>Thinking </a:t>
            </a:r>
            <a:r>
              <a:rPr lang="en-GB" altLang="en-US" sz="4400" dirty="0" smtClean="0">
                <a:solidFill>
                  <a:srgbClr val="000000"/>
                </a:solidFill>
                <a:latin typeface="Comic Sans MS" pitchFamily="66" charset="0"/>
                <a:ea typeface="MS Gothic" pitchFamily="49" charset="-128"/>
              </a:rPr>
              <a:t>hats Activity</a:t>
            </a:r>
            <a:endParaRPr lang="en-GB" altLang="en-US" sz="4400" dirty="0">
              <a:solidFill>
                <a:srgbClr val="000000"/>
              </a:solidFill>
              <a:latin typeface="Comic Sans MS" pitchFamily="66" charset="0"/>
              <a:ea typeface="MS Gothic" pitchFamily="49" charset="-128"/>
            </a:endParaRPr>
          </a:p>
        </p:txBody>
      </p:sp>
      <p:pic>
        <p:nvPicPr>
          <p:cNvPr id="25395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1517650"/>
            <a:ext cx="6408737" cy="53403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385417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4978" name="Picture 1"/>
          <p:cNvPicPr>
            <a:picLocks noChangeAspect="1" noChangeArrowheads="1"/>
          </p:cNvPicPr>
          <p:nvPr/>
        </p:nvPicPr>
        <p:blipFill>
          <a:blip r:embed="rId3">
            <a:extLst>
              <a:ext uri="{28A0092B-C50C-407E-A947-70E740481C1C}">
                <a14:useLocalDpi xmlns:a14="http://schemas.microsoft.com/office/drawing/2010/main" val="0"/>
              </a:ext>
            </a:extLst>
          </a:blip>
          <a:srcRect b="4385"/>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blipFill dpi="0" rotWithShape="0">
                  <a:blip/>
                  <a:srcRect b="4385"/>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386" name="Rectangle 2"/>
          <p:cNvSpPr>
            <a:spLocks noChangeArrowheads="1"/>
          </p:cNvSpPr>
          <p:nvPr/>
        </p:nvSpPr>
        <p:spPr bwMode="auto">
          <a:xfrm>
            <a:off x="1979613" y="6524625"/>
            <a:ext cx="5329237" cy="427038"/>
          </a:xfrm>
          <a:prstGeom prst="rect">
            <a:avLst/>
          </a:prstGeom>
          <a:solidFill>
            <a:srgbClr val="FF6699">
              <a:alpha val="2999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p>
            <a:pPr eaLnBrk="1" fontAlgn="auto" hangingPunct="1">
              <a:lnSpc>
                <a:spcPct val="120000"/>
              </a:lnSpc>
              <a:spcBef>
                <a:spcPts val="450"/>
              </a:spcBef>
              <a:spcAft>
                <a:spcPts val="0"/>
              </a:spcAft>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pPr>
            <a:r>
              <a:rPr lang="en-GB" sz="1800">
                <a:solidFill>
                  <a:srgbClr val="000000"/>
                </a:solidFill>
                <a:latin typeface="Tw Cen MT"/>
                <a:ea typeface="+mn-ea"/>
              </a:rPr>
              <a:t>LO2) Understand the problems of Battery Hens</a:t>
            </a:r>
          </a:p>
        </p:txBody>
      </p:sp>
    </p:spTree>
    <p:extLst>
      <p:ext uri="{BB962C8B-B14F-4D97-AF65-F5344CB8AC3E}">
        <p14:creationId xmlns:p14="http://schemas.microsoft.com/office/powerpoint/2010/main" val="380353745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Grp="1" noChangeArrowheads="1"/>
          </p:cNvSpPr>
          <p:nvPr>
            <p:ph type="title" idx="4294967295"/>
          </p:nvPr>
        </p:nvSpPr>
        <p:spPr>
          <a:xfrm>
            <a:off x="3" y="188918"/>
            <a:ext cx="8229600" cy="922337"/>
          </a:xfrm>
          <a:solidFill>
            <a:srgbClr val="FF6699"/>
          </a:solidFill>
        </p:spPr>
        <p:txBody>
          <a:bodyPr/>
          <a:lstStyle/>
          <a:p>
            <a:pPr eaLnBrk="1" fontAlgn="auto" hangingPunct="1">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a:solidFill>
                  <a:schemeClr val="accent6">
                    <a:tint val="1000"/>
                  </a:schemeClr>
                </a:solidFill>
                <a:latin typeface="Comic Sans MS" pitchFamily="64" charset="0"/>
              </a:rPr>
              <a:t>Thinking Hats</a:t>
            </a:r>
          </a:p>
        </p:txBody>
      </p:sp>
      <p:sp>
        <p:nvSpPr>
          <p:cNvPr id="256003" name="Rectangle 2"/>
          <p:cNvSpPr>
            <a:spLocks noGrp="1" noChangeArrowheads="1"/>
          </p:cNvSpPr>
          <p:nvPr>
            <p:ph type="body" idx="4294967295"/>
          </p:nvPr>
        </p:nvSpPr>
        <p:spPr>
          <a:xfrm>
            <a:off x="0" y="1268413"/>
            <a:ext cx="8218488" cy="6419850"/>
          </a:xfrm>
        </p:spPr>
        <p:txBody>
          <a:bodyPr/>
          <a:lstStyle/>
          <a:p>
            <a:pPr eaLnBrk="1" hangingPunct="1">
              <a:spcBef>
                <a:spcPts val="7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altLang="en-US" sz="2800" dirty="0" smtClean="0">
                <a:latin typeface="Comic Sans MS" pitchFamily="66" charset="0"/>
              </a:rPr>
              <a:t>Answer the following question in your hat: </a:t>
            </a:r>
          </a:p>
          <a:p>
            <a:pPr eaLnBrk="1" hangingPunct="1">
              <a:spcBef>
                <a:spcPts val="700"/>
              </a:spcBef>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altLang="en-US" sz="2800" dirty="0" smtClean="0">
              <a:latin typeface="Comic Sans MS" pitchFamily="66" charset="0"/>
            </a:endParaRPr>
          </a:p>
          <a:p>
            <a:pPr algn="ctr" eaLnBrk="1" hangingPunct="1">
              <a:spcBef>
                <a:spcPts val="7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altLang="en-US" sz="2800" b="1" dirty="0" smtClean="0">
                <a:latin typeface="Comic Sans MS" pitchFamily="66" charset="0"/>
              </a:rPr>
              <a:t>“</a:t>
            </a:r>
            <a:r>
              <a:rPr lang="en-GB" sz="2800" dirty="0"/>
              <a:t>Global warming – myth or reality? Will it cause our world to change forever</a:t>
            </a:r>
            <a:r>
              <a:rPr lang="en-GB" sz="2800" dirty="0" smtClean="0"/>
              <a:t>?</a:t>
            </a:r>
            <a:r>
              <a:rPr lang="en-GB" altLang="en-US" sz="2800" dirty="0" smtClean="0">
                <a:latin typeface="Comic Sans MS" pitchFamily="66" charset="0"/>
              </a:rPr>
              <a:t>“</a:t>
            </a:r>
            <a:endParaRPr lang="en-GB" altLang="en-US" sz="2800" dirty="0" smtClean="0">
              <a:latin typeface="Comic Sans MS" pitchFamily="66" charset="0"/>
            </a:endParaRPr>
          </a:p>
          <a:p>
            <a:pPr eaLnBrk="1" hangingPunct="1">
              <a:spcBef>
                <a:spcPts val="700"/>
              </a:spcBef>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altLang="en-US" sz="2800" dirty="0" smtClean="0">
              <a:latin typeface="Comic Sans MS" pitchFamily="66" charset="0"/>
            </a:endParaRPr>
          </a:p>
          <a:p>
            <a:pPr eaLnBrk="1" hangingPunct="1">
              <a:spcBef>
                <a:spcPts val="625"/>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altLang="en-US" sz="2500" dirty="0" smtClean="0">
                <a:latin typeface="Comic Sans MS" pitchFamily="66" charset="0"/>
              </a:rPr>
              <a:t>E.g</a:t>
            </a:r>
            <a:r>
              <a:rPr lang="en-GB" altLang="en-US" sz="2500" dirty="0" smtClean="0">
                <a:latin typeface="Comic Sans MS" pitchFamily="66" charset="0"/>
              </a:rPr>
              <a:t>.</a:t>
            </a:r>
            <a:r>
              <a:rPr lang="en-GB" altLang="en-US" sz="2500" dirty="0" smtClean="0">
                <a:solidFill>
                  <a:srgbClr val="FF0000"/>
                </a:solidFill>
                <a:latin typeface="Comic Sans MS" pitchFamily="66" charset="0"/>
              </a:rPr>
              <a:t> </a:t>
            </a:r>
            <a:r>
              <a:rPr lang="en-GB" altLang="en-US" sz="2500" dirty="0" smtClean="0">
                <a:solidFill>
                  <a:srgbClr val="FF0000"/>
                </a:solidFill>
                <a:latin typeface="Comic Sans MS" pitchFamily="66" charset="0"/>
              </a:rPr>
              <a:t>RED… you </a:t>
            </a:r>
            <a:r>
              <a:rPr lang="en-GB" altLang="en-US" sz="2500" dirty="0" smtClean="0">
                <a:solidFill>
                  <a:srgbClr val="FF0000"/>
                </a:solidFill>
                <a:latin typeface="Comic Sans MS" pitchFamily="66" charset="0"/>
              </a:rPr>
              <a:t>are likely to include emotional </a:t>
            </a:r>
            <a:r>
              <a:rPr lang="en-GB" altLang="en-US" sz="2500" dirty="0" smtClean="0">
                <a:solidFill>
                  <a:srgbClr val="FF0000"/>
                </a:solidFill>
                <a:latin typeface="Comic Sans MS" pitchFamily="66" charset="0"/>
              </a:rPr>
              <a:t>the feelings behind </a:t>
            </a:r>
            <a:r>
              <a:rPr lang="en-GB" altLang="en-US" sz="2500" dirty="0" smtClean="0">
                <a:solidFill>
                  <a:srgbClr val="FF0000"/>
                </a:solidFill>
                <a:latin typeface="Comic Sans MS" pitchFamily="66" charset="0"/>
              </a:rPr>
              <a:t>the people and animals effected by global warming. </a:t>
            </a:r>
            <a:endParaRPr lang="en-GB" altLang="en-US" sz="2500" dirty="0" smtClean="0">
              <a:solidFill>
                <a:srgbClr val="FF0000"/>
              </a:solidFill>
              <a:latin typeface="Comic Sans MS" pitchFamily="66" charset="0"/>
            </a:endParaRPr>
          </a:p>
          <a:p>
            <a:pPr eaLnBrk="1" hangingPunct="1">
              <a:spcBef>
                <a:spcPts val="625"/>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altLang="en-US" sz="2500" dirty="0" smtClean="0">
                <a:solidFill>
                  <a:srgbClr val="00CC00"/>
                </a:solidFill>
                <a:latin typeface="Comic Sans MS" pitchFamily="66" charset="0"/>
              </a:rPr>
              <a:t>GREEN…. </a:t>
            </a:r>
            <a:r>
              <a:rPr lang="en-GB" altLang="en-US" sz="2500" dirty="0" smtClean="0">
                <a:solidFill>
                  <a:srgbClr val="00CC00"/>
                </a:solidFill>
                <a:latin typeface="Comic Sans MS" pitchFamily="66" charset="0"/>
              </a:rPr>
              <a:t>You are likely to think </a:t>
            </a:r>
            <a:r>
              <a:rPr lang="en-GB" altLang="en-US" sz="2500" dirty="0" smtClean="0">
                <a:solidFill>
                  <a:srgbClr val="00CC00"/>
                </a:solidFill>
                <a:latin typeface="Comic Sans MS" pitchFamily="66" charset="0"/>
              </a:rPr>
              <a:t>of any alternative solutions </a:t>
            </a:r>
            <a:r>
              <a:rPr lang="en-GB" altLang="en-US" sz="2500" dirty="0">
                <a:solidFill>
                  <a:srgbClr val="00CC00"/>
                </a:solidFill>
                <a:latin typeface="Comic Sans MS" pitchFamily="66" charset="0"/>
              </a:rPr>
              <a:t> </a:t>
            </a:r>
            <a:r>
              <a:rPr lang="en-GB" altLang="en-US" sz="2500" dirty="0" smtClean="0">
                <a:solidFill>
                  <a:srgbClr val="00CC00"/>
                </a:solidFill>
                <a:latin typeface="Comic Sans MS" pitchFamily="66" charset="0"/>
              </a:rPr>
              <a:t>to global warming. </a:t>
            </a:r>
            <a:endParaRPr lang="en-GB" altLang="en-US" sz="2500" dirty="0" smtClean="0">
              <a:solidFill>
                <a:srgbClr val="00CC00"/>
              </a:solidFill>
              <a:latin typeface="Comic Sans MS" pitchFamily="66" charset="0"/>
            </a:endParaRPr>
          </a:p>
          <a:p>
            <a:pPr eaLnBrk="1" hangingPunct="1">
              <a:spcBef>
                <a:spcPts val="625"/>
              </a:spcBef>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altLang="en-US" sz="2500" dirty="0" smtClean="0">
              <a:solidFill>
                <a:srgbClr val="00CC00"/>
              </a:solidFill>
              <a:latin typeface="Comic Sans MS" pitchFamily="66" charset="0"/>
            </a:endParaRPr>
          </a:p>
          <a:p>
            <a:pPr eaLnBrk="1" hangingPunct="1">
              <a:spcBef>
                <a:spcPts val="625"/>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altLang="en-US" sz="2500" dirty="0" smtClean="0">
                <a:latin typeface="Comic Sans MS" pitchFamily="66" charset="0"/>
              </a:rPr>
              <a:t>You have 10 </a:t>
            </a:r>
            <a:r>
              <a:rPr lang="en-GB" altLang="en-US" sz="2500" dirty="0" smtClean="0">
                <a:latin typeface="Comic Sans MS" pitchFamily="66" charset="0"/>
              </a:rPr>
              <a:t>minutes to fill in your sheet.</a:t>
            </a:r>
            <a:endParaRPr lang="en-GB" altLang="en-US" sz="2500" dirty="0" smtClean="0">
              <a:latin typeface="Comic Sans MS" pitchFamily="66" charset="0"/>
            </a:endParaRPr>
          </a:p>
          <a:p>
            <a:pPr eaLnBrk="1" hangingPunct="1">
              <a:spcBef>
                <a:spcPts val="600"/>
              </a:spcBef>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altLang="en-US" dirty="0" smtClean="0">
              <a:latin typeface="Comic Sans MS" pitchFamily="66" charset="0"/>
            </a:endParaRPr>
          </a:p>
          <a:p>
            <a:pPr eaLnBrk="1" hangingPunct="1">
              <a:spcBef>
                <a:spcPts val="600"/>
              </a:spcBef>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altLang="en-US" dirty="0" smtClean="0">
              <a:latin typeface="Comic Sans MS" pitchFamily="66" charset="0"/>
            </a:endParaRPr>
          </a:p>
          <a:p>
            <a:pPr eaLnBrk="1" hangingPunct="1">
              <a:spcBef>
                <a:spcPts val="600"/>
              </a:spcBef>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altLang="en-US" dirty="0" smtClean="0">
              <a:latin typeface="Comic Sans MS" pitchFamily="66" charset="0"/>
            </a:endParaRPr>
          </a:p>
        </p:txBody>
      </p:sp>
    </p:spTree>
    <p:extLst>
      <p:ext uri="{BB962C8B-B14F-4D97-AF65-F5344CB8AC3E}">
        <p14:creationId xmlns:p14="http://schemas.microsoft.com/office/powerpoint/2010/main" val="1757385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50" y="111125"/>
            <a:ext cx="9488488" cy="664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42005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Grp="1" noChangeArrowheads="1"/>
          </p:cNvSpPr>
          <p:nvPr>
            <p:ph type="title" idx="4294967295"/>
          </p:nvPr>
        </p:nvSpPr>
        <p:spPr>
          <a:xfrm>
            <a:off x="529432" y="260648"/>
            <a:ext cx="8229600" cy="1143000"/>
          </a:xfrm>
          <a:solidFill>
            <a:srgbClr val="FF6699"/>
          </a:solidFill>
        </p:spPr>
        <p:txBody>
          <a:bodyPr/>
          <a:lstStyle/>
          <a:p>
            <a:pPr eaLnBrk="1" fontAlgn="auto" hangingPunct="1">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dirty="0">
                <a:solidFill>
                  <a:schemeClr val="accent6">
                    <a:tint val="1000"/>
                  </a:schemeClr>
                </a:solidFill>
                <a:latin typeface="Comic Sans MS" pitchFamily="64" charset="0"/>
              </a:rPr>
              <a:t>Steps to Success</a:t>
            </a:r>
          </a:p>
        </p:txBody>
      </p:sp>
      <p:sp>
        <p:nvSpPr>
          <p:cNvPr id="257027" name="Rectangle 2"/>
          <p:cNvSpPr>
            <a:spLocks noGrp="1" noChangeArrowheads="1"/>
          </p:cNvSpPr>
          <p:nvPr>
            <p:ph type="body" idx="4294967295"/>
          </p:nvPr>
        </p:nvSpPr>
        <p:spPr>
          <a:xfrm>
            <a:off x="0" y="1600200"/>
            <a:ext cx="8229600" cy="4676775"/>
          </a:xfrm>
        </p:spPr>
        <p:txBody>
          <a:bodyPr/>
          <a:lstStyle/>
          <a:p>
            <a:pPr marL="608013" indent="-608013" eaLnBrk="1" hangingPunct="1">
              <a:lnSpc>
                <a:spcPct val="90000"/>
              </a:lnSpc>
              <a:buFont typeface="Times New Roman" pitchFamily="18" charset="0"/>
              <a:buAutoNum type="arabicParenR"/>
              <a:tabLst>
                <a:tab pos="1177925" algn="l"/>
                <a:tab pos="2092325" algn="l"/>
                <a:tab pos="3006725" algn="l"/>
                <a:tab pos="3921125" algn="l"/>
                <a:tab pos="4835525" algn="l"/>
                <a:tab pos="5749925" algn="l"/>
                <a:tab pos="6664325" algn="l"/>
                <a:tab pos="7578725" algn="l"/>
                <a:tab pos="8493125" algn="l"/>
                <a:tab pos="9407525" algn="l"/>
                <a:tab pos="10321925" algn="l"/>
              </a:tabLst>
            </a:pPr>
            <a:r>
              <a:rPr lang="en-GB" altLang="en-US" dirty="0" smtClean="0">
                <a:latin typeface="Comic Sans MS" pitchFamily="66" charset="0"/>
              </a:rPr>
              <a:t>Understand your thinking hat- know what you are looking for.</a:t>
            </a:r>
          </a:p>
          <a:p>
            <a:pPr marL="608013" indent="-608013" eaLnBrk="1" hangingPunct="1">
              <a:lnSpc>
                <a:spcPct val="90000"/>
              </a:lnSpc>
              <a:buFont typeface="Times New Roman" pitchFamily="18" charset="0"/>
              <a:buAutoNum type="arabicParenR"/>
              <a:tabLst>
                <a:tab pos="1177925" algn="l"/>
                <a:tab pos="2092325" algn="l"/>
                <a:tab pos="3006725" algn="l"/>
                <a:tab pos="3921125" algn="l"/>
                <a:tab pos="4835525" algn="l"/>
                <a:tab pos="5749925" algn="l"/>
                <a:tab pos="6664325" algn="l"/>
                <a:tab pos="7578725" algn="l"/>
                <a:tab pos="8493125" algn="l"/>
                <a:tab pos="9407525" algn="l"/>
                <a:tab pos="10321925" algn="l"/>
              </a:tabLst>
            </a:pPr>
            <a:endParaRPr lang="en-GB" altLang="en-US" dirty="0" smtClean="0">
              <a:latin typeface="Comic Sans MS" pitchFamily="66" charset="0"/>
            </a:endParaRPr>
          </a:p>
          <a:p>
            <a:pPr marL="608013" indent="-608013" eaLnBrk="1" hangingPunct="1">
              <a:lnSpc>
                <a:spcPct val="90000"/>
              </a:lnSpc>
              <a:buFont typeface="Times New Roman" pitchFamily="18" charset="0"/>
              <a:buAutoNum type="arabicParenR"/>
              <a:tabLst>
                <a:tab pos="1177925" algn="l"/>
                <a:tab pos="2092325" algn="l"/>
                <a:tab pos="3006725" algn="l"/>
                <a:tab pos="3921125" algn="l"/>
                <a:tab pos="4835525" algn="l"/>
                <a:tab pos="5749925" algn="l"/>
                <a:tab pos="6664325" algn="l"/>
                <a:tab pos="7578725" algn="l"/>
                <a:tab pos="8493125" algn="l"/>
                <a:tab pos="9407525" algn="l"/>
                <a:tab pos="10321925" algn="l"/>
              </a:tabLst>
            </a:pPr>
            <a:r>
              <a:rPr lang="en-GB" altLang="en-US" dirty="0" smtClean="0">
                <a:latin typeface="Comic Sans MS" pitchFamily="66" charset="0"/>
              </a:rPr>
              <a:t>Write up your answer to the question:</a:t>
            </a:r>
          </a:p>
          <a:p>
            <a:pPr marL="608013" indent="-608013" eaLnBrk="1" hangingPunct="1">
              <a:lnSpc>
                <a:spcPct val="90000"/>
              </a:lnSpc>
              <a:tabLst>
                <a:tab pos="1177925" algn="l"/>
                <a:tab pos="2092325" algn="l"/>
                <a:tab pos="3006725" algn="l"/>
                <a:tab pos="3921125" algn="l"/>
                <a:tab pos="4835525" algn="l"/>
                <a:tab pos="5749925" algn="l"/>
                <a:tab pos="6664325" algn="l"/>
                <a:tab pos="7578725" algn="l"/>
                <a:tab pos="8493125" algn="l"/>
                <a:tab pos="9407525" algn="l"/>
                <a:tab pos="10321925" algn="l"/>
              </a:tabLst>
            </a:pPr>
            <a:endParaRPr lang="en-GB" altLang="en-US" dirty="0" smtClean="0">
              <a:latin typeface="Comic Sans MS" pitchFamily="66" charset="0"/>
            </a:endParaRPr>
          </a:p>
          <a:p>
            <a:pPr marL="608013" indent="-608013" eaLnBrk="1" hangingPunct="1">
              <a:lnSpc>
                <a:spcPct val="90000"/>
              </a:lnSpc>
              <a:buNone/>
              <a:tabLst>
                <a:tab pos="1177925" algn="l"/>
                <a:tab pos="2092325" algn="l"/>
                <a:tab pos="3006725" algn="l"/>
                <a:tab pos="3921125" algn="l"/>
                <a:tab pos="4835525" algn="l"/>
                <a:tab pos="5749925" algn="l"/>
                <a:tab pos="6664325" algn="l"/>
                <a:tab pos="7578725" algn="l"/>
                <a:tab pos="8493125" algn="l"/>
                <a:tab pos="9407525" algn="l"/>
                <a:tab pos="10321925" algn="l"/>
              </a:tabLst>
            </a:pPr>
            <a:r>
              <a:rPr lang="en-GB" altLang="en-US" dirty="0" smtClean="0">
                <a:latin typeface="Comic Sans MS" pitchFamily="66" charset="0"/>
              </a:rPr>
              <a:t> 		</a:t>
            </a:r>
            <a:r>
              <a:rPr lang="en-GB" altLang="en-US" b="1" dirty="0">
                <a:latin typeface="Comic Sans MS" pitchFamily="66" charset="0"/>
              </a:rPr>
              <a:t>“</a:t>
            </a:r>
            <a:r>
              <a:rPr lang="en-GB" dirty="0"/>
              <a:t>Global warming – myth or reality? Will it cause our world to change forever</a:t>
            </a:r>
            <a:r>
              <a:rPr lang="en-GB" dirty="0" smtClean="0"/>
              <a:t>?</a:t>
            </a:r>
            <a:r>
              <a:rPr lang="en-GB" altLang="en-US" dirty="0" smtClean="0">
                <a:latin typeface="Comic Sans MS" pitchFamily="66" charset="0"/>
              </a:rPr>
              <a:t>“</a:t>
            </a:r>
            <a:endParaRPr lang="en-GB" altLang="en-US" dirty="0" smtClean="0">
              <a:latin typeface="Comic Sans MS" pitchFamily="66" charset="0"/>
            </a:endParaRPr>
          </a:p>
          <a:p>
            <a:pPr marL="608013" indent="-608013" eaLnBrk="1" hangingPunct="1">
              <a:lnSpc>
                <a:spcPct val="90000"/>
              </a:lnSpc>
              <a:buClrTx/>
              <a:buFontTx/>
              <a:buNone/>
              <a:tabLst>
                <a:tab pos="1177925" algn="l"/>
                <a:tab pos="2092325" algn="l"/>
                <a:tab pos="3006725" algn="l"/>
                <a:tab pos="3921125" algn="l"/>
                <a:tab pos="4835525" algn="l"/>
                <a:tab pos="5749925" algn="l"/>
                <a:tab pos="6664325" algn="l"/>
                <a:tab pos="7578725" algn="l"/>
                <a:tab pos="8493125" algn="l"/>
                <a:tab pos="9407525" algn="l"/>
                <a:tab pos="10321925" algn="l"/>
              </a:tabLst>
            </a:pPr>
            <a:r>
              <a:rPr lang="en-GB" altLang="en-US" dirty="0" smtClean="0"/>
              <a:t> </a:t>
            </a:r>
          </a:p>
        </p:txBody>
      </p:sp>
      <p:sp>
        <p:nvSpPr>
          <p:cNvPr id="18435" name="Rectangle 3"/>
          <p:cNvSpPr>
            <a:spLocks noChangeArrowheads="1"/>
          </p:cNvSpPr>
          <p:nvPr/>
        </p:nvSpPr>
        <p:spPr bwMode="auto">
          <a:xfrm>
            <a:off x="3348038" y="5738813"/>
            <a:ext cx="2344737" cy="371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p>
            <a:pPr eaLnBrk="1" fontAlgn="auto" hangingPunct="1">
              <a:spcBef>
                <a:spcPts val="45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1800" dirty="0">
                <a:solidFill>
                  <a:srgbClr val="6600FF"/>
                </a:solidFill>
                <a:latin typeface="Comic Sans MS" pitchFamily="64" charset="0"/>
                <a:ea typeface="+mn-ea"/>
              </a:rPr>
              <a:t>You have 10 minutes</a:t>
            </a:r>
          </a:p>
        </p:txBody>
      </p:sp>
    </p:spTree>
    <p:extLst>
      <p:ext uri="{BB962C8B-B14F-4D97-AF65-F5344CB8AC3E}">
        <p14:creationId xmlns:p14="http://schemas.microsoft.com/office/powerpoint/2010/main" val="173124168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685800" y="357188"/>
            <a:ext cx="7772400" cy="857250"/>
          </a:xfrm>
        </p:spPr>
        <p:txBody>
          <a:bodyPr/>
          <a:lstStyle/>
          <a:p>
            <a:pPr eaLnBrk="1" hangingPunct="1"/>
            <a:r>
              <a:rPr lang="en-GB" smtClean="0"/>
              <a:t>Causes, Impacts…..Action.</a:t>
            </a:r>
          </a:p>
        </p:txBody>
      </p:sp>
      <p:sp>
        <p:nvSpPr>
          <p:cNvPr id="9219" name="Content Placeholder 2"/>
          <p:cNvSpPr>
            <a:spLocks noGrp="1"/>
          </p:cNvSpPr>
          <p:nvPr>
            <p:ph idx="1"/>
          </p:nvPr>
        </p:nvSpPr>
        <p:spPr>
          <a:xfrm>
            <a:off x="285750" y="1428750"/>
            <a:ext cx="8501063" cy="4400550"/>
          </a:xfrm>
        </p:spPr>
        <p:txBody>
          <a:bodyPr/>
          <a:lstStyle/>
          <a:p>
            <a:pPr eaLnBrk="1" hangingPunct="1"/>
            <a:r>
              <a:rPr lang="en-GB" dirty="0" smtClean="0">
                <a:solidFill>
                  <a:srgbClr val="FF0000"/>
                </a:solidFill>
              </a:rPr>
              <a:t>Mini Research </a:t>
            </a:r>
            <a:r>
              <a:rPr lang="en-GB" dirty="0">
                <a:solidFill>
                  <a:srgbClr val="FF0000"/>
                </a:solidFill>
              </a:rPr>
              <a:t>P</a:t>
            </a:r>
            <a:r>
              <a:rPr lang="en-GB" dirty="0" smtClean="0">
                <a:solidFill>
                  <a:srgbClr val="FF0000"/>
                </a:solidFill>
              </a:rPr>
              <a:t>roject/homework: </a:t>
            </a:r>
          </a:p>
          <a:p>
            <a:pPr eaLnBrk="1" hangingPunct="1"/>
            <a:r>
              <a:rPr lang="en-GB" dirty="0" smtClean="0">
                <a:solidFill>
                  <a:srgbClr val="FF0000"/>
                </a:solidFill>
              </a:rPr>
              <a:t>Find out about the Kyoto Treaty and World Summit agreements since then. </a:t>
            </a:r>
          </a:p>
          <a:p>
            <a:pPr eaLnBrk="1" hangingPunct="1"/>
            <a:r>
              <a:rPr lang="en-GB" dirty="0" smtClean="0">
                <a:solidFill>
                  <a:srgbClr val="FF0000"/>
                </a:solidFill>
              </a:rPr>
              <a:t>Where? What? Why? When? Who? </a:t>
            </a:r>
          </a:p>
          <a:p>
            <a:pPr eaLnBrk="1" hangingPunct="1"/>
            <a:r>
              <a:rPr lang="en-GB" dirty="0" smtClean="0">
                <a:solidFill>
                  <a:srgbClr val="FF0000"/>
                </a:solidFill>
              </a:rPr>
              <a:t>Was it successful? Why do countries disagree on what to do? </a:t>
            </a:r>
          </a:p>
        </p:txBody>
      </p:sp>
    </p:spTree>
    <p:extLst>
      <p:ext uri="{BB962C8B-B14F-4D97-AF65-F5344CB8AC3E}">
        <p14:creationId xmlns:p14="http://schemas.microsoft.com/office/powerpoint/2010/main" val="39233359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74" y="17092"/>
            <a:ext cx="9131326" cy="6840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75048" y="1700808"/>
            <a:ext cx="8568952" cy="4370427"/>
          </a:xfrm>
          <a:prstGeom prst="rect">
            <a:avLst/>
          </a:prstGeom>
        </p:spPr>
        <p:txBody>
          <a:bodyPr wrap="square">
            <a:spAutoFit/>
          </a:bodyPr>
          <a:lstStyle/>
          <a:p>
            <a:pPr algn="ctr"/>
            <a:r>
              <a:rPr lang="en-GB" sz="4000" dirty="0">
                <a:solidFill>
                  <a:prstClr val="black"/>
                </a:solidFill>
              </a:rPr>
              <a:t>Practice your 3 </a:t>
            </a:r>
            <a:r>
              <a:rPr lang="en-GB" sz="4000" dirty="0" err="1">
                <a:solidFill>
                  <a:prstClr val="black"/>
                </a:solidFill>
              </a:rPr>
              <a:t>Rs</a:t>
            </a:r>
            <a:r>
              <a:rPr lang="en-GB" sz="4000" dirty="0">
                <a:solidFill>
                  <a:prstClr val="black"/>
                </a:solidFill>
              </a:rPr>
              <a:t>- Reduce, Reuse, and Recycle! </a:t>
            </a:r>
            <a:endParaRPr lang="en-GB" sz="4000" dirty="0" smtClean="0">
              <a:solidFill>
                <a:prstClr val="black"/>
              </a:solidFill>
            </a:endParaRPr>
          </a:p>
          <a:p>
            <a:pPr marL="285750" indent="-285750">
              <a:buFont typeface="Arial" pitchFamily="34" charset="0"/>
              <a:buChar char="•"/>
            </a:pPr>
            <a:r>
              <a:rPr lang="en-GB" u="sng" dirty="0" smtClean="0">
                <a:solidFill>
                  <a:srgbClr val="FF0000"/>
                </a:solidFill>
              </a:rPr>
              <a:t>Reduce</a:t>
            </a:r>
            <a:r>
              <a:rPr lang="en-GB" dirty="0" smtClean="0">
                <a:solidFill>
                  <a:prstClr val="black"/>
                </a:solidFill>
              </a:rPr>
              <a:t> </a:t>
            </a:r>
            <a:r>
              <a:rPr lang="en-GB" dirty="0">
                <a:solidFill>
                  <a:prstClr val="black"/>
                </a:solidFill>
              </a:rPr>
              <a:t>the amount of machines you use like </a:t>
            </a:r>
            <a:r>
              <a:rPr lang="en-GB" dirty="0" err="1">
                <a:solidFill>
                  <a:prstClr val="black"/>
                </a:solidFill>
              </a:rPr>
              <a:t>tvs</a:t>
            </a:r>
            <a:r>
              <a:rPr lang="en-GB" dirty="0">
                <a:solidFill>
                  <a:prstClr val="black"/>
                </a:solidFill>
              </a:rPr>
              <a:t>, computers, and cars (all</a:t>
            </a:r>
          </a:p>
          <a:p>
            <a:r>
              <a:rPr lang="en-GB" dirty="0">
                <a:solidFill>
                  <a:prstClr val="black"/>
                </a:solidFill>
              </a:rPr>
              <a:t>of these use fossil </a:t>
            </a:r>
            <a:r>
              <a:rPr lang="en-GB" dirty="0" smtClean="0">
                <a:solidFill>
                  <a:prstClr val="black"/>
                </a:solidFill>
              </a:rPr>
              <a:t>fuels)</a:t>
            </a:r>
          </a:p>
          <a:p>
            <a:endParaRPr lang="en-GB" dirty="0" smtClean="0">
              <a:solidFill>
                <a:prstClr val="black"/>
              </a:solidFill>
            </a:endParaRPr>
          </a:p>
          <a:p>
            <a:pPr marL="285750" indent="-285750">
              <a:buFont typeface="Arial" pitchFamily="34" charset="0"/>
              <a:buChar char="•"/>
            </a:pPr>
            <a:r>
              <a:rPr lang="en-GB" u="sng" dirty="0" smtClean="0">
                <a:solidFill>
                  <a:srgbClr val="FF0000"/>
                </a:solidFill>
              </a:rPr>
              <a:t>Reuse </a:t>
            </a:r>
            <a:r>
              <a:rPr lang="en-GB" u="sng" dirty="0">
                <a:solidFill>
                  <a:srgbClr val="FF0000"/>
                </a:solidFill>
              </a:rPr>
              <a:t>and </a:t>
            </a:r>
            <a:r>
              <a:rPr lang="en-GB" u="sng" dirty="0" smtClean="0">
                <a:solidFill>
                  <a:srgbClr val="FF0000"/>
                </a:solidFill>
              </a:rPr>
              <a:t>recycle</a:t>
            </a:r>
            <a:r>
              <a:rPr lang="en-GB" u="sng" dirty="0">
                <a:solidFill>
                  <a:srgbClr val="FF0000"/>
                </a:solidFill>
              </a:rPr>
              <a:t> </a:t>
            </a:r>
            <a:r>
              <a:rPr lang="en-GB" dirty="0" smtClean="0">
                <a:solidFill>
                  <a:prstClr val="black"/>
                </a:solidFill>
              </a:rPr>
              <a:t>which helps </a:t>
            </a:r>
            <a:r>
              <a:rPr lang="en-GB" dirty="0">
                <a:solidFill>
                  <a:prstClr val="black"/>
                </a:solidFill>
              </a:rPr>
              <a:t>the earth because these actions </a:t>
            </a:r>
            <a:r>
              <a:rPr lang="en-GB" dirty="0" smtClean="0">
                <a:solidFill>
                  <a:prstClr val="black"/>
                </a:solidFill>
              </a:rPr>
              <a:t>lessens the demand for new things.  It stops </a:t>
            </a:r>
            <a:r>
              <a:rPr lang="en-GB" dirty="0">
                <a:solidFill>
                  <a:prstClr val="black"/>
                </a:solidFill>
              </a:rPr>
              <a:t>trees from being cut down to</a:t>
            </a:r>
          </a:p>
          <a:p>
            <a:r>
              <a:rPr lang="en-GB" dirty="0">
                <a:solidFill>
                  <a:prstClr val="black"/>
                </a:solidFill>
              </a:rPr>
              <a:t>make paper, cardboard, and building materials. </a:t>
            </a:r>
            <a:endParaRPr lang="en-GB" dirty="0" smtClean="0">
              <a:solidFill>
                <a:prstClr val="black"/>
              </a:solidFill>
            </a:endParaRPr>
          </a:p>
          <a:p>
            <a:endParaRPr lang="en-GB" dirty="0">
              <a:solidFill>
                <a:prstClr val="black"/>
              </a:solidFill>
            </a:endParaRPr>
          </a:p>
          <a:p>
            <a:pPr marL="285750" indent="-285750">
              <a:buFont typeface="Arial" pitchFamily="34" charset="0"/>
              <a:buChar char="•"/>
            </a:pPr>
            <a:r>
              <a:rPr lang="en-GB" u="sng" dirty="0">
                <a:solidFill>
                  <a:srgbClr val="FF0000"/>
                </a:solidFill>
              </a:rPr>
              <a:t>R</a:t>
            </a:r>
            <a:r>
              <a:rPr lang="en-GB" u="sng" dirty="0" smtClean="0">
                <a:solidFill>
                  <a:srgbClr val="FF0000"/>
                </a:solidFill>
              </a:rPr>
              <a:t>eusing and recycling </a:t>
            </a:r>
            <a:r>
              <a:rPr lang="en-GB" dirty="0" smtClean="0">
                <a:solidFill>
                  <a:prstClr val="black"/>
                </a:solidFill>
              </a:rPr>
              <a:t>things stops </a:t>
            </a:r>
            <a:r>
              <a:rPr lang="en-GB" dirty="0">
                <a:solidFill>
                  <a:prstClr val="black"/>
                </a:solidFill>
              </a:rPr>
              <a:t>items from going into garbage dumps. This </a:t>
            </a:r>
            <a:r>
              <a:rPr lang="en-GB" dirty="0" smtClean="0">
                <a:solidFill>
                  <a:prstClr val="black"/>
                </a:solidFill>
              </a:rPr>
              <a:t>is good </a:t>
            </a:r>
            <a:r>
              <a:rPr lang="en-GB" dirty="0">
                <a:solidFill>
                  <a:prstClr val="black"/>
                </a:solidFill>
              </a:rPr>
              <a:t>because garbage dumps emit gases that create climate change</a:t>
            </a:r>
            <a:r>
              <a:rPr lang="en-GB" dirty="0" smtClean="0">
                <a:solidFill>
                  <a:prstClr val="black"/>
                </a:solidFill>
              </a:rPr>
              <a:t>. As the waste decomposes it releases methane which is 20 times stronger than carbon dioxide.</a:t>
            </a:r>
            <a:endParaRPr lang="en-GB" dirty="0">
              <a:solidFill>
                <a:prstClr val="black"/>
              </a:solidFill>
            </a:endParaRPr>
          </a:p>
        </p:txBody>
      </p:sp>
      <p:sp>
        <p:nvSpPr>
          <p:cNvPr id="3" name="TextBox 2"/>
          <p:cNvSpPr txBox="1"/>
          <p:nvPr/>
        </p:nvSpPr>
        <p:spPr>
          <a:xfrm>
            <a:off x="899592" y="188640"/>
            <a:ext cx="7776864" cy="1015663"/>
          </a:xfrm>
          <a:prstGeom prst="rect">
            <a:avLst/>
          </a:prstGeom>
          <a:noFill/>
        </p:spPr>
        <p:txBody>
          <a:bodyPr wrap="square" rtlCol="0">
            <a:spAutoFit/>
          </a:bodyPr>
          <a:lstStyle/>
          <a:p>
            <a:r>
              <a:rPr lang="en-GB" sz="6000" b="1" dirty="0">
                <a:solidFill>
                  <a:prstClr val="black"/>
                </a:solidFill>
              </a:rPr>
              <a:t>So, what can you do? </a:t>
            </a:r>
          </a:p>
        </p:txBody>
      </p:sp>
    </p:spTree>
    <p:extLst>
      <p:ext uri="{BB962C8B-B14F-4D97-AF65-F5344CB8AC3E}">
        <p14:creationId xmlns:p14="http://schemas.microsoft.com/office/powerpoint/2010/main" val="35055845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685800" y="404664"/>
            <a:ext cx="7772400" cy="1143000"/>
          </a:xfrm>
        </p:spPr>
        <p:txBody>
          <a:bodyPr/>
          <a:lstStyle/>
          <a:p>
            <a:pPr eaLnBrk="1" hangingPunct="1"/>
            <a:r>
              <a:rPr lang="en-GB" u="sng" dirty="0" smtClean="0">
                <a:solidFill>
                  <a:srgbClr val="7030A0"/>
                </a:solidFill>
              </a:rPr>
              <a:t>Causes, Impacts, Action</a:t>
            </a:r>
          </a:p>
        </p:txBody>
      </p:sp>
      <p:pic>
        <p:nvPicPr>
          <p:cNvPr id="7171" name="Picture 2" descr="http://www.wantjobgotjob.com/images/sce/glob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4625" y="2286000"/>
            <a:ext cx="3429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TextBox 4"/>
          <p:cNvSpPr txBox="1">
            <a:spLocks noChangeArrowheads="1"/>
          </p:cNvSpPr>
          <p:nvPr/>
        </p:nvSpPr>
        <p:spPr bwMode="auto">
          <a:xfrm>
            <a:off x="285750" y="1785938"/>
            <a:ext cx="2214563"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r>
              <a:rPr lang="en-GB" dirty="0" smtClean="0">
                <a:solidFill>
                  <a:srgbClr val="000000"/>
                </a:solidFill>
              </a:rPr>
              <a:t>In groups design an information leaflet to highlight the </a:t>
            </a:r>
            <a:r>
              <a:rPr lang="en-GB" u="sng" dirty="0" smtClean="0">
                <a:solidFill>
                  <a:srgbClr val="000000"/>
                </a:solidFill>
              </a:rPr>
              <a:t>causes, impacts and action </a:t>
            </a:r>
            <a:r>
              <a:rPr lang="en-GB" dirty="0" smtClean="0">
                <a:solidFill>
                  <a:srgbClr val="000000"/>
                </a:solidFill>
              </a:rPr>
              <a:t>being taken due to global warming.</a:t>
            </a:r>
          </a:p>
        </p:txBody>
      </p:sp>
      <p:sp>
        <p:nvSpPr>
          <p:cNvPr id="7173" name="TextBox 6"/>
          <p:cNvSpPr txBox="1">
            <a:spLocks noChangeArrowheads="1"/>
          </p:cNvSpPr>
          <p:nvPr/>
        </p:nvSpPr>
        <p:spPr bwMode="auto">
          <a:xfrm>
            <a:off x="6500813" y="1357313"/>
            <a:ext cx="2071687"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r>
              <a:rPr lang="en-GB" dirty="0" smtClean="0">
                <a:solidFill>
                  <a:srgbClr val="000000"/>
                </a:solidFill>
              </a:rPr>
              <a:t>You could add a map of the world and label the most affected places. Canada/Arctic border ice sheets.</a:t>
            </a:r>
          </a:p>
        </p:txBody>
      </p:sp>
      <p:cxnSp>
        <p:nvCxnSpPr>
          <p:cNvPr id="9" name="Straight Arrow Connector 8"/>
          <p:cNvCxnSpPr/>
          <p:nvPr/>
        </p:nvCxnSpPr>
        <p:spPr>
          <a:xfrm rot="10800000" flipV="1">
            <a:off x="4572000" y="2714625"/>
            <a:ext cx="1857375" cy="4286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83063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GB" sz="5400" b="1" u="sng" smtClean="0"/>
              <a:t>What is global warming?</a:t>
            </a:r>
          </a:p>
        </p:txBody>
      </p:sp>
      <p:pic>
        <p:nvPicPr>
          <p:cNvPr id="3075" name="Picture 6" descr="\\GIL-SR-001\RMPackages\Applications\MS Publisher 2000 SP1\v1.2.0.0\PFiles\MSOffice\Clipart\standard\stddir3\NA00844_.wmf"/>
          <p:cNvPicPr>
            <a:picLocks noGrp="1" noChangeAspect="1" noChangeArrowheads="1"/>
          </p:cNvPicPr>
          <p:nvPr>
            <p:ph type="clipArt" sz="half" idx="1"/>
          </p:nvPr>
        </p:nvPicPr>
        <p:blipFill>
          <a:blip r:embed="rId3" cstate="print">
            <a:extLst>
              <a:ext uri="{28A0092B-C50C-407E-A947-70E740481C1C}">
                <a14:useLocalDpi xmlns:a14="http://schemas.microsoft.com/office/drawing/2010/main" val="0"/>
              </a:ext>
            </a:extLst>
          </a:blip>
          <a:srcRect/>
          <a:stretch>
            <a:fillRect/>
          </a:stretch>
        </p:blipFill>
        <p:spPr>
          <a:xfrm>
            <a:off x="685800" y="2703513"/>
            <a:ext cx="3810000" cy="2670175"/>
          </a:xfrm>
          <a:noFill/>
        </p:spPr>
      </p:pic>
      <p:sp>
        <p:nvSpPr>
          <p:cNvPr id="3076" name="Rectangle 4"/>
          <p:cNvSpPr>
            <a:spLocks noGrp="1" noChangeArrowheads="1"/>
          </p:cNvSpPr>
          <p:nvPr>
            <p:ph type="body" sz="half" idx="2"/>
          </p:nvPr>
        </p:nvSpPr>
        <p:spPr/>
        <p:txBody>
          <a:bodyPr/>
          <a:lstStyle/>
          <a:p>
            <a:pPr eaLnBrk="1" hangingPunct="1"/>
            <a:r>
              <a:rPr lang="en-GB" sz="3600" smtClean="0"/>
              <a:t>Global warming is an increase in the global temperature. This is as a result of the greenhouse effect. </a:t>
            </a:r>
          </a:p>
        </p:txBody>
      </p:sp>
    </p:spTree>
    <p:extLst>
      <p:ext uri="{BB962C8B-B14F-4D97-AF65-F5344CB8AC3E}">
        <p14:creationId xmlns:p14="http://schemas.microsoft.com/office/powerpoint/2010/main" val="15828503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1"/>
          <p:cNvSpPr>
            <a:spLocks noGrp="1"/>
          </p:cNvSpPr>
          <p:nvPr>
            <p:ph type="dt" sz="half" idx="10"/>
          </p:nvPr>
        </p:nvSpPr>
        <p:spPr/>
        <p:txBody>
          <a:bodyPr/>
          <a:lstStyle/>
          <a:p>
            <a:fld id="{763E127B-FA7B-4CCA-A25F-A189613AAC2B}" type="datetime1">
              <a:rPr lang="en-GB" smtClean="0">
                <a:solidFill>
                  <a:prstClr val="black">
                    <a:lumMod val="50000"/>
                    <a:lumOff val="50000"/>
                  </a:prstClr>
                </a:solidFill>
              </a:rPr>
              <a:pPr/>
              <a:t>21/10/2013</a:t>
            </a:fld>
            <a:endParaRPr lang="en-GB">
              <a:solidFill>
                <a:prstClr val="black">
                  <a:lumMod val="50000"/>
                  <a:lumOff val="50000"/>
                </a:prstClr>
              </a:solidFill>
            </a:endParaRPr>
          </a:p>
        </p:txBody>
      </p:sp>
      <p:sp>
        <p:nvSpPr>
          <p:cNvPr id="2" name="Rectangle 3"/>
          <p:cNvSpPr/>
          <p:nvPr/>
        </p:nvSpPr>
        <p:spPr>
          <a:xfrm>
            <a:off x="214200" y="500040"/>
            <a:ext cx="3571560" cy="55087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compatLnSpc="0"/>
          <a:lstStyle/>
          <a:p>
            <a:pPr algn="ctr"/>
            <a:r>
              <a:rPr lang="en-GB" sz="3200" b="1" dirty="0">
                <a:solidFill>
                  <a:prstClr val="black"/>
                </a:solidFill>
                <a:latin typeface="Comic Sans MS" pitchFamily="66"/>
                <a:ea typeface="Arial Unicode MS" pitchFamily="2"/>
                <a:cs typeface="Arial" pitchFamily="2"/>
              </a:rPr>
              <a:t>0n Earth, the atmospheric  gases allow sunshine to pass through but absorb heat that is radiated (bounced) back from the warmed surface of the Earth</a:t>
            </a:r>
          </a:p>
        </p:txBody>
      </p:sp>
      <p:pic>
        <p:nvPicPr>
          <p:cNvPr id="3" name="Picture 2"/>
          <p:cNvPicPr>
            <a:picLocks noChangeAspect="1"/>
          </p:cNvPicPr>
          <p:nvPr/>
        </p:nvPicPr>
        <p:blipFill>
          <a:blip r:embed="rId3">
            <a:lum/>
            <a:alphaModFix/>
          </a:blip>
          <a:srcRect/>
          <a:stretch>
            <a:fillRect/>
          </a:stretch>
        </p:blipFill>
        <p:spPr>
          <a:xfrm>
            <a:off x="4071960" y="285840"/>
            <a:ext cx="4643280" cy="5786280"/>
          </a:xfrm>
          <a:prstGeom prst="rect">
            <a:avLst/>
          </a:prstGeom>
          <a:noFill/>
          <a:ln>
            <a:noFill/>
          </a:ln>
        </p:spPr>
      </p:pic>
    </p:spTree>
    <p:extLst>
      <p:ext uri="{BB962C8B-B14F-4D97-AF65-F5344CB8AC3E}">
        <p14:creationId xmlns:p14="http://schemas.microsoft.com/office/powerpoint/2010/main" val="8159910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Class="exit" fill="hold" nodeType="clickEffect">
                                  <p:stCondLst>
                                    <p:cond delay="0"/>
                                  </p:stCondLst>
                                  <p:childTnLst>
                                    <p:animEffect transition="out" filter="fade">
                                      <p:cBhvr>
                                        <p:cTn id="11" dur="1000"/>
                                        <p:tgtEl>
                                          <p:spTgt spid="2"/>
                                        </p:tgtEl>
                                      </p:cBhvr>
                                    </p:animEffect>
                                    <p:set>
                                      <p:cBhvr>
                                        <p:cTn id="12" dur="1" fill="hold">
                                          <p:stCondLst>
                                            <p:cond delay="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endParaRPr lang="en-US" smtClean="0"/>
          </a:p>
        </p:txBody>
      </p:sp>
      <p:sp>
        <p:nvSpPr>
          <p:cNvPr id="4099" name="Rectangle 3"/>
          <p:cNvSpPr>
            <a:spLocks noGrp="1" noChangeArrowheads="1"/>
          </p:cNvSpPr>
          <p:nvPr>
            <p:ph idx="1"/>
          </p:nvPr>
        </p:nvSpPr>
        <p:spPr/>
        <p:txBody>
          <a:bodyPr/>
          <a:lstStyle/>
          <a:p>
            <a:pPr eaLnBrk="1" hangingPunct="1"/>
            <a:r>
              <a:rPr lang="en-GB" smtClean="0"/>
              <a:t> </a:t>
            </a:r>
          </a:p>
        </p:txBody>
      </p:sp>
      <p:pic>
        <p:nvPicPr>
          <p:cNvPr id="4100" name="Picture 4" descr="N:\My Pictures\greenhouse effect.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430213"/>
            <a:ext cx="7620000" cy="611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68559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half" idx="10"/>
          </p:nvPr>
        </p:nvSpPr>
        <p:spPr/>
        <p:txBody>
          <a:bodyPr/>
          <a:lstStyle/>
          <a:p>
            <a:fld id="{763E127B-FA7B-4CCA-A25F-A189613AAC2B}" type="datetime1">
              <a:rPr lang="en-GB" smtClean="0">
                <a:solidFill>
                  <a:prstClr val="black">
                    <a:lumMod val="50000"/>
                    <a:lumOff val="50000"/>
                  </a:prstClr>
                </a:solidFill>
              </a:rPr>
              <a:pPr/>
              <a:t>21/10/2013</a:t>
            </a:fld>
            <a:endParaRPr lang="en-GB">
              <a:solidFill>
                <a:prstClr val="black">
                  <a:lumMod val="50000"/>
                  <a:lumOff val="50000"/>
                </a:prstClr>
              </a:solidFill>
            </a:endParaRPr>
          </a:p>
        </p:txBody>
      </p:sp>
      <p:pic>
        <p:nvPicPr>
          <p:cNvPr id="2" name="Picture 7"/>
          <p:cNvPicPr>
            <a:picLocks noChangeAspect="1"/>
          </p:cNvPicPr>
          <p:nvPr/>
        </p:nvPicPr>
        <p:blipFill>
          <a:blip r:embed="rId3">
            <a:lum/>
            <a:alphaModFix/>
          </a:blip>
          <a:srcRect/>
          <a:stretch>
            <a:fillRect/>
          </a:stretch>
        </p:blipFill>
        <p:spPr>
          <a:xfrm>
            <a:off x="285840" y="428760"/>
            <a:ext cx="4571640" cy="5428800"/>
          </a:xfrm>
          <a:prstGeom prst="rect">
            <a:avLst/>
          </a:prstGeom>
          <a:noFill/>
          <a:ln>
            <a:noFill/>
          </a:ln>
        </p:spPr>
      </p:pic>
      <p:sp>
        <p:nvSpPr>
          <p:cNvPr id="3" name="Rectangle 2"/>
          <p:cNvSpPr/>
          <p:nvPr/>
        </p:nvSpPr>
        <p:spPr>
          <a:xfrm>
            <a:off x="5000760" y="428760"/>
            <a:ext cx="3928680" cy="56318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compatLnSpc="0"/>
          <a:lstStyle/>
          <a:p>
            <a:pPr algn="ctr"/>
            <a:r>
              <a:rPr lang="en-GB" sz="3600" dirty="0">
                <a:solidFill>
                  <a:prstClr val="black"/>
                </a:solidFill>
                <a:latin typeface="Comic Sans MS" pitchFamily="66"/>
                <a:ea typeface="Arial Unicode MS" pitchFamily="2"/>
                <a:cs typeface="Tahoma" pitchFamily="2"/>
              </a:rPr>
              <a:t>Without greenhouse gases,</a:t>
            </a:r>
          </a:p>
          <a:p>
            <a:pPr algn="ctr"/>
            <a:r>
              <a:rPr lang="en-GB" sz="3600" dirty="0">
                <a:solidFill>
                  <a:prstClr val="black"/>
                </a:solidFill>
                <a:latin typeface="Comic Sans MS" pitchFamily="66"/>
                <a:ea typeface="Arial Unicode MS" pitchFamily="2"/>
                <a:cs typeface="Tahoma" pitchFamily="2"/>
              </a:rPr>
              <a:t>heat would escape back into space and Earth’s average temperature would be about 16ºC colder...</a:t>
            </a:r>
          </a:p>
        </p:txBody>
      </p:sp>
    </p:spTree>
    <p:extLst>
      <p:ext uri="{BB962C8B-B14F-4D97-AF65-F5344CB8AC3E}">
        <p14:creationId xmlns:p14="http://schemas.microsoft.com/office/powerpoint/2010/main" val="31645911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half" idx="10"/>
          </p:nvPr>
        </p:nvSpPr>
        <p:spPr/>
        <p:txBody>
          <a:bodyPr/>
          <a:lstStyle/>
          <a:p>
            <a:endParaRPr lang="en-GB" dirty="0">
              <a:solidFill>
                <a:prstClr val="black">
                  <a:lumMod val="50000"/>
                  <a:lumOff val="50000"/>
                </a:prstClr>
              </a:solidFill>
            </a:endParaRPr>
          </a:p>
        </p:txBody>
      </p:sp>
      <p:sp>
        <p:nvSpPr>
          <p:cNvPr id="3" name="Content Placeholder 2"/>
          <p:cNvSpPr txBox="1">
            <a:spLocks noGrp="1"/>
          </p:cNvSpPr>
          <p:nvPr>
            <p:ph type="body" idx="4294967295"/>
          </p:nvPr>
        </p:nvSpPr>
        <p:spPr>
          <a:xfrm>
            <a:off x="5786438" y="1071563"/>
            <a:ext cx="3357562" cy="4214812"/>
          </a:xfrm>
        </p:spPr>
        <p:txBody>
          <a:bodyPr/>
          <a:lstStyle>
            <a:defPPr marL="432000" lvl="0" indent="-324000" algn="l" hangingPunct="1">
              <a:spcBef>
                <a:spcPts val="0"/>
              </a:spcBef>
              <a:spcAft>
                <a:spcPts val="1417"/>
              </a:spcAft>
              <a:buSzPct val="45000"/>
              <a:buFont typeface="StarSymbol"/>
              <a:buNone/>
              <a:defRPr lang="en-GB" sz="3200" b="0" i="0" u="none" strike="noStrike" kern="1200">
                <a:ln>
                  <a:noFill/>
                </a:ln>
                <a:solidFill>
                  <a:srgbClr val="000000"/>
                </a:solidFill>
                <a:latin typeface="Calibri"/>
                <a:ea typeface="MS Gothic" pitchFamily="2"/>
                <a:cs typeface="Tahoma" pitchFamily="2"/>
              </a:defRPr>
            </a:defPPr>
            <a:lvl1pPr marL="432000" lvl="0" indent="-324000" algn="l" hangingPunct="1">
              <a:spcBef>
                <a:spcPts val="0"/>
              </a:spcBef>
              <a:spcAft>
                <a:spcPts val="1417"/>
              </a:spcAft>
              <a:buSzPct val="45000"/>
              <a:buFont typeface="StarSymbol"/>
              <a:buChar char="●"/>
              <a:defRPr lang="en-GB" sz="3200" b="0" i="0" u="none" strike="noStrike" kern="1200">
                <a:ln>
                  <a:noFill/>
                </a:ln>
                <a:solidFill>
                  <a:srgbClr val="000000"/>
                </a:solidFill>
                <a:latin typeface="Calibri"/>
                <a:ea typeface="MS Gothic" pitchFamily="2"/>
                <a:cs typeface="Tahoma" pitchFamily="2"/>
              </a:defRPr>
            </a:lvl1pPr>
            <a:lvl2pPr marL="864000" lvl="1" indent="-324000" algn="l" hangingPunct="1">
              <a:spcBef>
                <a:spcPts val="0"/>
              </a:spcBef>
              <a:spcAft>
                <a:spcPts val="1134"/>
              </a:spcAft>
              <a:buSzPct val="45000"/>
              <a:buFont typeface="StarSymbol"/>
              <a:buChar char="●"/>
              <a:defRPr lang="en-GB" sz="2400" b="0" i="0" u="none" strike="noStrike" kern="1200">
                <a:ln>
                  <a:noFill/>
                </a:ln>
                <a:solidFill>
                  <a:srgbClr val="000000"/>
                </a:solidFill>
                <a:latin typeface="Calibri"/>
                <a:ea typeface="MS Gothic" pitchFamily="2"/>
                <a:cs typeface="Tahoma" pitchFamily="2"/>
              </a:defRPr>
            </a:lvl2pPr>
            <a:lvl3pPr marL="1295999" lvl="2" indent="-288000" algn="l" hangingPunct="1">
              <a:spcBef>
                <a:spcPts val="0"/>
              </a:spcBef>
              <a:spcAft>
                <a:spcPts val="850"/>
              </a:spcAft>
              <a:buSzPct val="75000"/>
              <a:buFont typeface="StarSymbol"/>
              <a:buChar char="–"/>
              <a:defRPr lang="en-GB" sz="2000" b="0" i="0" u="none" strike="noStrike" kern="1200">
                <a:ln>
                  <a:noFill/>
                </a:ln>
                <a:solidFill>
                  <a:srgbClr val="000000"/>
                </a:solidFill>
                <a:latin typeface="Calibri"/>
                <a:ea typeface="MS Gothic" pitchFamily="2"/>
                <a:cs typeface="Tahoma" pitchFamily="2"/>
              </a:defRPr>
            </a:lvl3pPr>
            <a:lvl4pPr marL="1728000" lvl="3" indent="-216000" algn="l" hangingPunct="1">
              <a:spcBef>
                <a:spcPts val="0"/>
              </a:spcBef>
              <a:spcAft>
                <a:spcPts val="567"/>
              </a:spcAft>
              <a:buSzPct val="45000"/>
              <a:buFont typeface="StarSymbol"/>
              <a:buChar char="●"/>
              <a:defRPr lang="en-GB" sz="2000" b="0" i="0" u="none" strike="noStrike" kern="1200">
                <a:ln>
                  <a:noFill/>
                </a:ln>
                <a:solidFill>
                  <a:srgbClr val="000000"/>
                </a:solidFill>
                <a:latin typeface="Calibri"/>
                <a:ea typeface="MS Gothic" pitchFamily="2"/>
                <a:cs typeface="Tahoma" pitchFamily="2"/>
              </a:defRPr>
            </a:lvl4pPr>
            <a:lvl5pPr marL="2160000" lvl="4" indent="-216000" algn="l" hangingPunct="1">
              <a:spcBef>
                <a:spcPts val="0"/>
              </a:spcBef>
              <a:spcAft>
                <a:spcPts val="283"/>
              </a:spcAft>
              <a:buSzPct val="75000"/>
              <a:buFont typeface="StarSymbol"/>
              <a:buChar char="–"/>
              <a:defRPr lang="en-GB" sz="2000" b="0" i="0" u="none" strike="noStrike" kern="1200">
                <a:ln>
                  <a:noFill/>
                </a:ln>
                <a:solidFill>
                  <a:srgbClr val="000000"/>
                </a:solidFill>
                <a:latin typeface="Calibri"/>
                <a:ea typeface="MS Gothic" pitchFamily="2"/>
                <a:cs typeface="Tahoma" pitchFamily="2"/>
              </a:defRPr>
            </a:lvl5pPr>
            <a:lvl6pPr marL="2592000" lvl="5" indent="-216000" algn="l" hangingPunct="1">
              <a:spcBef>
                <a:spcPts val="0"/>
              </a:spcBef>
              <a:spcAft>
                <a:spcPts val="283"/>
              </a:spcAft>
              <a:buSzPct val="45000"/>
              <a:buFont typeface="StarSymbol"/>
              <a:buChar char="●"/>
              <a:defRPr lang="en-GB" sz="2000" b="0" i="0" u="none" strike="noStrike" kern="1200">
                <a:ln>
                  <a:noFill/>
                </a:ln>
                <a:solidFill>
                  <a:srgbClr val="000000"/>
                </a:solidFill>
                <a:latin typeface="Calibri"/>
                <a:ea typeface="MS Gothic" pitchFamily="2"/>
                <a:cs typeface="Tahoma" pitchFamily="2"/>
              </a:defRPr>
            </a:lvl6pPr>
            <a:lvl7pPr marL="3024000" lvl="6" indent="-216000" algn="l" hangingPunct="1">
              <a:spcBef>
                <a:spcPts val="0"/>
              </a:spcBef>
              <a:spcAft>
                <a:spcPts val="283"/>
              </a:spcAft>
              <a:buSzPct val="45000"/>
              <a:buFont typeface="StarSymbol"/>
              <a:buChar char="●"/>
              <a:defRPr lang="en-GB" sz="2000" b="0" i="0" u="none" strike="noStrike" kern="1200">
                <a:ln>
                  <a:noFill/>
                </a:ln>
                <a:solidFill>
                  <a:srgbClr val="000000"/>
                </a:solidFill>
                <a:latin typeface="Calibri"/>
                <a:ea typeface="MS Gothic" pitchFamily="2"/>
                <a:cs typeface="Tahoma" pitchFamily="2"/>
              </a:defRPr>
            </a:lvl7pPr>
            <a:lvl8pPr marL="3456000" lvl="7" indent="-216000" algn="l" hangingPunct="1">
              <a:spcBef>
                <a:spcPts val="0"/>
              </a:spcBef>
              <a:spcAft>
                <a:spcPts val="283"/>
              </a:spcAft>
              <a:buSzPct val="45000"/>
              <a:buFont typeface="StarSymbol"/>
              <a:buChar char="●"/>
              <a:defRPr lang="en-GB" sz="2000" b="0" i="0" u="none" strike="noStrike" kern="1200">
                <a:ln>
                  <a:noFill/>
                </a:ln>
                <a:solidFill>
                  <a:srgbClr val="000000"/>
                </a:solidFill>
                <a:latin typeface="Calibri"/>
                <a:ea typeface="MS Gothic" pitchFamily="2"/>
                <a:cs typeface="Tahoma" pitchFamily="2"/>
              </a:defRPr>
            </a:lvl8pPr>
            <a:lvl9pPr marL="3887999" lvl="8" indent="-216000" algn="l" hangingPunct="1">
              <a:spcBef>
                <a:spcPts val="0"/>
              </a:spcBef>
              <a:spcAft>
                <a:spcPts val="283"/>
              </a:spcAft>
              <a:buSzPct val="45000"/>
              <a:buFont typeface="StarSymbol"/>
              <a:buChar char="●"/>
              <a:defRPr lang="en-GB" sz="2000" b="0" i="0" u="none" strike="noStrike" kern="1200">
                <a:ln>
                  <a:noFill/>
                </a:ln>
                <a:solidFill>
                  <a:srgbClr val="000000"/>
                </a:solidFill>
                <a:latin typeface="Calibri"/>
                <a:ea typeface="MS Gothic" pitchFamily="2"/>
                <a:cs typeface="Tahoma" pitchFamily="2"/>
              </a:defRPr>
            </a:lvl9pPr>
          </a:lstStyle>
          <a:p>
            <a:pPr marL="0" lvl="0" indent="0" algn="ctr">
              <a:spcBef>
                <a:spcPts val="638"/>
              </a:spcBef>
              <a:buNone/>
            </a:pPr>
            <a:r>
              <a:rPr lang="en-GB" sz="3600" dirty="0">
                <a:solidFill>
                  <a:schemeClr val="tx1"/>
                </a:solidFill>
                <a:latin typeface="Comic Sans MS" pitchFamily="66"/>
              </a:rPr>
              <a:t>...and the Earth would not be warm enough for humans to live.</a:t>
            </a:r>
          </a:p>
          <a:p>
            <a:pPr marL="0" lvl="0" indent="0" algn="ctr">
              <a:spcBef>
                <a:spcPts val="638"/>
              </a:spcBef>
              <a:buNone/>
            </a:pPr>
            <a:endParaRPr lang="en-GB" sz="3600" dirty="0">
              <a:latin typeface="Comic Sans MS" pitchFamily="66"/>
            </a:endParaRPr>
          </a:p>
          <a:p>
            <a:pPr marL="0" lvl="0" indent="0" algn="ctr">
              <a:spcBef>
                <a:spcPts val="638"/>
              </a:spcBef>
              <a:buNone/>
            </a:pPr>
            <a:endParaRPr lang="en-GB" sz="3600" dirty="0">
              <a:latin typeface="Comic Sans MS" pitchFamily="66"/>
            </a:endParaRPr>
          </a:p>
          <a:p>
            <a:pPr marL="0" lvl="0" indent="0" algn="ctr">
              <a:spcBef>
                <a:spcPts val="638"/>
              </a:spcBef>
              <a:buNone/>
            </a:pPr>
            <a:endParaRPr lang="en-GB" sz="3600" dirty="0">
              <a:latin typeface="Comic Sans MS" pitchFamily="66"/>
            </a:endParaRPr>
          </a:p>
          <a:p>
            <a:pPr marL="0" lvl="0" indent="0" algn="ctr">
              <a:spcBef>
                <a:spcPts val="638"/>
              </a:spcBef>
              <a:buNone/>
            </a:pPr>
            <a:endParaRPr lang="en-GB" sz="3600" dirty="0">
              <a:latin typeface="Comic Sans MS" pitchFamily="66"/>
            </a:endParaRPr>
          </a:p>
        </p:txBody>
      </p:sp>
      <p:pic>
        <p:nvPicPr>
          <p:cNvPr id="2" name="Picture 5"/>
          <p:cNvPicPr>
            <a:picLocks noChangeAspect="1"/>
          </p:cNvPicPr>
          <p:nvPr/>
        </p:nvPicPr>
        <p:blipFill>
          <a:blip r:embed="rId3">
            <a:lum/>
            <a:alphaModFix/>
          </a:blip>
          <a:srcRect/>
          <a:stretch>
            <a:fillRect/>
          </a:stretch>
        </p:blipFill>
        <p:spPr>
          <a:xfrm>
            <a:off x="214200" y="500040"/>
            <a:ext cx="5357520" cy="5714640"/>
          </a:xfrm>
          <a:prstGeom prst="rect">
            <a:avLst/>
          </a:prstGeom>
          <a:noFill/>
          <a:ln>
            <a:noFill/>
          </a:ln>
        </p:spPr>
      </p:pic>
    </p:spTree>
    <p:extLst>
      <p:ext uri="{BB962C8B-B14F-4D97-AF65-F5344CB8AC3E}">
        <p14:creationId xmlns:p14="http://schemas.microsoft.com/office/powerpoint/2010/main" val="18634876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1"/>
          <p:cNvSpPr>
            <a:spLocks noGrp="1"/>
          </p:cNvSpPr>
          <p:nvPr>
            <p:ph type="dt" sz="half" idx="10"/>
          </p:nvPr>
        </p:nvSpPr>
        <p:spPr/>
        <p:txBody>
          <a:bodyPr/>
          <a:lstStyle/>
          <a:p>
            <a:fld id="{763E127B-FA7B-4CCA-A25F-A189613AAC2B}" type="datetime1">
              <a:rPr lang="en-GB" smtClean="0">
                <a:solidFill>
                  <a:prstClr val="black">
                    <a:lumMod val="50000"/>
                    <a:lumOff val="50000"/>
                  </a:prstClr>
                </a:solidFill>
              </a:rPr>
              <a:pPr/>
              <a:t>21/10/2013</a:t>
            </a:fld>
            <a:endParaRPr lang="en-GB">
              <a:solidFill>
                <a:prstClr val="black">
                  <a:lumMod val="50000"/>
                  <a:lumOff val="50000"/>
                </a:prstClr>
              </a:solidFill>
            </a:endParaRPr>
          </a:p>
        </p:txBody>
      </p:sp>
      <p:sp>
        <p:nvSpPr>
          <p:cNvPr id="2" name="Rectangle 1"/>
          <p:cNvSpPr/>
          <p:nvPr/>
        </p:nvSpPr>
        <p:spPr>
          <a:xfrm>
            <a:off x="214200" y="857159"/>
            <a:ext cx="8929440" cy="31082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compatLnSpc="0"/>
          <a:lstStyle/>
          <a:p>
            <a:pPr algn="ctr"/>
            <a:r>
              <a:rPr lang="en-GB" sz="3200" b="1" dirty="0">
                <a:solidFill>
                  <a:srgbClr val="FF0000"/>
                </a:solidFill>
                <a:latin typeface="Comic Sans MS" pitchFamily="66"/>
                <a:ea typeface="Arial Unicode MS" pitchFamily="2"/>
                <a:cs typeface="Tahoma" pitchFamily="2"/>
              </a:rPr>
              <a:t>So what’s the problem?</a:t>
            </a:r>
          </a:p>
          <a:p>
            <a:r>
              <a:rPr lang="en-GB" sz="3200" b="1" dirty="0">
                <a:solidFill>
                  <a:srgbClr val="FF0000"/>
                </a:solidFill>
                <a:latin typeface="Comic Sans MS" pitchFamily="66"/>
                <a:ea typeface="Arial Unicode MS" pitchFamily="2"/>
                <a:cs typeface="Tahoma" pitchFamily="2"/>
              </a:rPr>
              <a:t> </a:t>
            </a:r>
            <a:r>
              <a:rPr lang="en-GB" sz="2400" b="1" dirty="0">
                <a:solidFill>
                  <a:prstClr val="black"/>
                </a:solidFill>
                <a:latin typeface="Comic Sans MS" pitchFamily="66"/>
                <a:ea typeface="Arial Unicode MS" pitchFamily="2"/>
                <a:cs typeface="Tahoma" pitchFamily="2"/>
              </a:rPr>
              <a:t>The increasing amounts of greenhouse gasses released</a:t>
            </a:r>
          </a:p>
          <a:p>
            <a:r>
              <a:rPr lang="en-GB" sz="2400" b="1" dirty="0">
                <a:solidFill>
                  <a:prstClr val="black"/>
                </a:solidFill>
                <a:latin typeface="Comic Sans MS" pitchFamily="66"/>
                <a:ea typeface="Arial Unicode MS" pitchFamily="2"/>
                <a:cs typeface="Tahoma" pitchFamily="2"/>
              </a:rPr>
              <a:t>  into the atmosphere due to human activities such as</a:t>
            </a:r>
          </a:p>
          <a:p>
            <a:r>
              <a:rPr lang="en-GB" sz="2400" b="1" dirty="0">
                <a:solidFill>
                  <a:prstClr val="black"/>
                </a:solidFill>
                <a:latin typeface="Comic Sans MS" pitchFamily="66"/>
                <a:ea typeface="Arial Unicode MS" pitchFamily="2"/>
                <a:cs typeface="Tahoma" pitchFamily="2"/>
              </a:rPr>
              <a:t>  burning fossil fuels and cutting down forests is trapping</a:t>
            </a:r>
          </a:p>
          <a:p>
            <a:r>
              <a:rPr lang="en-GB" sz="2400" b="1" dirty="0">
                <a:solidFill>
                  <a:prstClr val="black"/>
                </a:solidFill>
                <a:latin typeface="Comic Sans MS" pitchFamily="66"/>
                <a:ea typeface="Arial Unicode MS" pitchFamily="2"/>
                <a:cs typeface="Tahoma" pitchFamily="2"/>
              </a:rPr>
              <a:t>  more heat so making the planet warmer than it should</a:t>
            </a:r>
          </a:p>
          <a:p>
            <a:r>
              <a:rPr lang="en-GB" sz="2400" b="1" dirty="0">
                <a:solidFill>
                  <a:prstClr val="black"/>
                </a:solidFill>
                <a:latin typeface="Comic Sans MS" pitchFamily="66"/>
                <a:ea typeface="Arial Unicode MS" pitchFamily="2"/>
                <a:cs typeface="Tahoma" pitchFamily="2"/>
              </a:rPr>
              <a:t>  be. This results in</a:t>
            </a:r>
            <a:r>
              <a:rPr lang="en-GB" sz="2400" b="1" dirty="0">
                <a:solidFill>
                  <a:srgbClr val="000000"/>
                </a:solidFill>
                <a:latin typeface="Comic Sans MS" pitchFamily="66"/>
                <a:ea typeface="Arial Unicode MS" pitchFamily="2"/>
                <a:cs typeface="Tahoma" pitchFamily="2"/>
              </a:rPr>
              <a:t> </a:t>
            </a:r>
            <a:r>
              <a:rPr lang="en-GB" sz="2400" b="1" dirty="0">
                <a:solidFill>
                  <a:srgbClr val="00B0F0"/>
                </a:solidFill>
                <a:latin typeface="Comic Sans MS" pitchFamily="66"/>
                <a:ea typeface="Arial Unicode MS" pitchFamily="2"/>
                <a:cs typeface="Tahoma" pitchFamily="2"/>
              </a:rPr>
              <a:t>Global Warming</a:t>
            </a:r>
            <a:r>
              <a:rPr lang="en-GB" sz="2400" b="1" dirty="0">
                <a:solidFill>
                  <a:prstClr val="black"/>
                </a:solidFill>
                <a:latin typeface="Comic Sans MS" pitchFamily="66"/>
                <a:ea typeface="Arial Unicode MS" pitchFamily="2"/>
                <a:cs typeface="Tahoma" pitchFamily="2"/>
              </a:rPr>
              <a:t>.</a:t>
            </a:r>
          </a:p>
          <a:p>
            <a:endParaRPr lang="en-GB" sz="2400" b="1" dirty="0">
              <a:solidFill>
                <a:srgbClr val="000000"/>
              </a:solidFill>
              <a:latin typeface="Comic Sans MS" pitchFamily="66"/>
              <a:ea typeface="Arial Unicode MS" pitchFamily="2"/>
              <a:cs typeface="Tahoma" pitchFamily="2"/>
            </a:endParaRPr>
          </a:p>
        </p:txBody>
      </p:sp>
      <p:sp>
        <p:nvSpPr>
          <p:cNvPr id="3" name="Rectangle 2"/>
          <p:cNvSpPr/>
          <p:nvPr/>
        </p:nvSpPr>
        <p:spPr>
          <a:xfrm>
            <a:off x="857159" y="-71640"/>
            <a:ext cx="7772039" cy="12189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compatLnSpc="0"/>
          <a:lstStyle/>
          <a:p>
            <a:pPr algn="ctr">
              <a:defRPr sz="4800"/>
            </a:pPr>
            <a:r>
              <a:rPr lang="en-GB" sz="4800" b="1" dirty="0">
                <a:solidFill>
                  <a:prstClr val="black"/>
                </a:solidFill>
                <a:latin typeface="Comic Sans MS" pitchFamily="66"/>
                <a:ea typeface="Arial Unicode MS" pitchFamily="2"/>
                <a:cs typeface="Tahoma" pitchFamily="2"/>
              </a:rPr>
              <a:t>Greenhouse Effect</a:t>
            </a:r>
          </a:p>
        </p:txBody>
      </p:sp>
      <p:pic>
        <p:nvPicPr>
          <p:cNvPr id="4" name="Picture 4"/>
          <p:cNvPicPr>
            <a:picLocks noChangeAspect="1"/>
          </p:cNvPicPr>
          <p:nvPr/>
        </p:nvPicPr>
        <p:blipFill>
          <a:blip r:embed="rId3">
            <a:lum/>
            <a:alphaModFix/>
          </a:blip>
          <a:srcRect/>
          <a:stretch>
            <a:fillRect/>
          </a:stretch>
        </p:blipFill>
        <p:spPr>
          <a:xfrm>
            <a:off x="2428740" y="4145463"/>
            <a:ext cx="4500360" cy="2499840"/>
          </a:xfrm>
          <a:prstGeom prst="rect">
            <a:avLst/>
          </a:prstGeom>
          <a:noFill/>
          <a:ln>
            <a:noFill/>
          </a:ln>
        </p:spPr>
      </p:pic>
      <p:sp>
        <p:nvSpPr>
          <p:cNvPr id="5" name="Rectangle 4"/>
          <p:cNvSpPr/>
          <p:nvPr/>
        </p:nvSpPr>
        <p:spPr>
          <a:xfrm>
            <a:off x="3714840" y="6286679"/>
            <a:ext cx="1556639" cy="3689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compatLnSpc="0"/>
          <a:lstStyle/>
          <a:p>
            <a:r>
              <a:rPr lang="en-GB">
                <a:solidFill>
                  <a:srgbClr val="000000"/>
                </a:solidFill>
                <a:latin typeface="Calibri" pitchFamily="18"/>
                <a:ea typeface="Arial Unicode MS" pitchFamily="2"/>
                <a:cs typeface="Tahoma" pitchFamily="2"/>
              </a:rPr>
              <a:t>kirklees.gov.uk</a:t>
            </a:r>
          </a:p>
        </p:txBody>
      </p:sp>
    </p:spTree>
    <p:extLst>
      <p:ext uri="{BB962C8B-B14F-4D97-AF65-F5344CB8AC3E}">
        <p14:creationId xmlns:p14="http://schemas.microsoft.com/office/powerpoint/2010/main" val="26067860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100000">
                                          <p:val>
                                            <p:strVal val="#ppt_x"/>
                                          </p:val>
                                        </p:tav>
                                      </p:tavLst>
                                    </p:anim>
                                    <p:anim calcmode="lin" valueType="num">
                                      <p:cBhvr>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GB" sz="2800" b="1" smtClean="0"/>
              <a:t>Missing words: temperature, fossil fuels, escape, sun, trap, carbon dioxide, freeze, atmosphere</a:t>
            </a:r>
          </a:p>
        </p:txBody>
      </p:sp>
      <p:sp>
        <p:nvSpPr>
          <p:cNvPr id="5123" name="Rectangle 3"/>
          <p:cNvSpPr>
            <a:spLocks noGrp="1" noChangeArrowheads="1"/>
          </p:cNvSpPr>
          <p:nvPr>
            <p:ph idx="1"/>
          </p:nvPr>
        </p:nvSpPr>
        <p:spPr/>
        <p:txBody>
          <a:bodyPr/>
          <a:lstStyle/>
          <a:p>
            <a:pPr eaLnBrk="1" hangingPunct="1">
              <a:lnSpc>
                <a:spcPct val="90000"/>
              </a:lnSpc>
              <a:buFontTx/>
              <a:buNone/>
            </a:pPr>
            <a:r>
              <a:rPr lang="en-GB" sz="2800" smtClean="0"/>
              <a:t>	The _________ around the Earth acts like a natural greenhouse. It contains gases particularly ______  _________(C0</a:t>
            </a:r>
            <a:r>
              <a:rPr lang="en-GB" sz="2800" baseline="-25000" smtClean="0"/>
              <a:t>2</a:t>
            </a:r>
            <a:r>
              <a:rPr lang="en-GB" sz="2800" smtClean="0"/>
              <a:t>) – that allow the rays from the ____ to pass through and to warm up the Earth’s surface. However, these gases also _____ some of the heat that the Earth gives off so that it is unable to ________. Without it the Earth would either boil or _______. As we burn _________  _______ the amount of carbon dioxide and other gases in the atmosphere increases. More heat is trapped and the ___________  goes up.</a:t>
            </a:r>
          </a:p>
        </p:txBody>
      </p:sp>
    </p:spTree>
    <p:extLst>
      <p:ext uri="{BB962C8B-B14F-4D97-AF65-F5344CB8AC3E}">
        <p14:creationId xmlns:p14="http://schemas.microsoft.com/office/powerpoint/2010/main" val="3064264360"/>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3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3.xml><?xml version="1.0" encoding="utf-8"?>
<a:theme xmlns:a="http://schemas.openxmlformats.org/drawingml/2006/main" name="Apex">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594</TotalTime>
  <Words>1029</Words>
  <Application>Microsoft Office PowerPoint</Application>
  <PresentationFormat>On-screen Show (4:3)</PresentationFormat>
  <Paragraphs>114</Paragraphs>
  <Slides>28</Slides>
  <Notes>14</Notes>
  <HiddenSlides>0</HiddenSlides>
  <MMClips>0</MMClips>
  <ScaleCrop>false</ScaleCrop>
  <HeadingPairs>
    <vt:vector size="4" baseType="variant">
      <vt:variant>
        <vt:lpstr>Theme</vt:lpstr>
      </vt:variant>
      <vt:variant>
        <vt:i4>3</vt:i4>
      </vt:variant>
      <vt:variant>
        <vt:lpstr>Slide Titles</vt:lpstr>
      </vt:variant>
      <vt:variant>
        <vt:i4>28</vt:i4>
      </vt:variant>
    </vt:vector>
  </HeadingPairs>
  <TitlesOfParts>
    <vt:vector size="31" baseType="lpstr">
      <vt:lpstr>3_Default Design</vt:lpstr>
      <vt:lpstr>Slipstream</vt:lpstr>
      <vt:lpstr>Apex</vt:lpstr>
      <vt:lpstr>PowerPoint Presentation</vt:lpstr>
      <vt:lpstr>PowerPoint Presentation</vt:lpstr>
      <vt:lpstr>What is global warming?</vt:lpstr>
      <vt:lpstr>PowerPoint Presentation</vt:lpstr>
      <vt:lpstr>PowerPoint Presentation</vt:lpstr>
      <vt:lpstr>PowerPoint Presentation</vt:lpstr>
      <vt:lpstr>PowerPoint Presentation</vt:lpstr>
      <vt:lpstr>PowerPoint Presentation</vt:lpstr>
      <vt:lpstr>Missing words: temperature, fossil fuels, escape, sun, trap, carbon dioxide, freeze, atmosphere</vt:lpstr>
      <vt:lpstr>Some people think that Global warming is a myth</vt:lpstr>
      <vt:lpstr>PowerPoint Presentation</vt:lpstr>
      <vt:lpstr>PowerPoint Presentation</vt:lpstr>
      <vt:lpstr>PowerPoint Presentation</vt:lpstr>
      <vt:lpstr>PowerPoint Presentation</vt:lpstr>
      <vt:lpstr>Climate in the past (As shown on the BBC documentary)</vt:lpstr>
      <vt:lpstr>Man has increased the amount of Greenhouse gases going into the atmosphere.</vt:lpstr>
      <vt:lpstr>PowerPoint Presentation</vt:lpstr>
      <vt:lpstr>PowerPoint Presentation</vt:lpstr>
      <vt:lpstr>PowerPoint Presentation</vt:lpstr>
      <vt:lpstr>Potential solutions to Global Warming</vt:lpstr>
      <vt:lpstr>PowerPoint Presentation</vt:lpstr>
      <vt:lpstr>PowerPoint Presentation</vt:lpstr>
      <vt:lpstr>Thinking Hats</vt:lpstr>
      <vt:lpstr>PowerPoint Presentation</vt:lpstr>
      <vt:lpstr>Steps to Success</vt:lpstr>
      <vt:lpstr>Causes, Impacts…..Action.</vt:lpstr>
      <vt:lpstr>PowerPoint Presentation</vt:lpstr>
      <vt:lpstr>Causes, Impacts, Action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Jennifer Wood</dc:creator>
  <cp:lastModifiedBy>Jen Wood</cp:lastModifiedBy>
  <cp:revision>11</cp:revision>
  <dcterms:created xsi:type="dcterms:W3CDTF">2013-10-16T04:32:51Z</dcterms:created>
  <dcterms:modified xsi:type="dcterms:W3CDTF">2013-10-21T15:11:25Z</dcterms:modified>
</cp:coreProperties>
</file>