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40266-32D3-4C4C-B1EC-137D5B1FD1F9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1993F-609F-4624-930A-AD140A5D2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54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8277A-8C78-4FB8-B7CE-40798DE05AA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12/11/2013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2A76-9DEB-4857-A51D-326F5E79653B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509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8277A-8C78-4FB8-B7CE-40798DE05AA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12/11/2013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2A76-9DEB-4857-A51D-326F5E79653B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185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8277A-8C78-4FB8-B7CE-40798DE05AA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12/11/2013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2A76-9DEB-4857-A51D-326F5E79653B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889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5A9FA1BE-8350-489C-B94C-119CE9A6DDD6}" type="slidenum">
              <a:rPr lang="en-GB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041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8277A-8C78-4FB8-B7CE-40798DE05AA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12/11/2013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2A76-9DEB-4857-A51D-326F5E79653B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04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8277A-8C78-4FB8-B7CE-40798DE05AA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12/11/2013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2A76-9DEB-4857-A51D-326F5E79653B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918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8277A-8C78-4FB8-B7CE-40798DE05AA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12/11/2013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2A76-9DEB-4857-A51D-326F5E79653B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310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8277A-8C78-4FB8-B7CE-40798DE05AA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12/11/2013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2A76-9DEB-4857-A51D-326F5E79653B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660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8277A-8C78-4FB8-B7CE-40798DE05AA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12/11/2013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2A76-9DEB-4857-A51D-326F5E79653B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693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8277A-8C78-4FB8-B7CE-40798DE05AA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12/11/2013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2A76-9DEB-4857-A51D-326F5E79653B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9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8277A-8C78-4FB8-B7CE-40798DE05AA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12/11/2013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2A76-9DEB-4857-A51D-326F5E79653B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8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8277A-8C78-4FB8-B7CE-40798DE05AA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12/11/2013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2A76-9DEB-4857-A51D-326F5E79653B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91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8277A-8C78-4FB8-B7CE-40798DE05AA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12/11/2013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72A76-9DEB-4857-A51D-326F5E79653B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0404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762000" y="609600"/>
            <a:ext cx="723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10000"/>
            <a:ext cx="26257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57200" y="457200"/>
            <a:ext cx="8229600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9pPr>
          </a:lstStyle>
          <a:p>
            <a:pPr algn="ctr">
              <a:spcBef>
                <a:spcPts val="3000"/>
              </a:spcBef>
            </a:pPr>
            <a:r>
              <a:rPr lang="en-GB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WHY DO PEOPLE LIVE CLOSE TO VOLCANOES IF THEY ARE SO DESTRUCTIVE?</a:t>
            </a:r>
          </a:p>
        </p:txBody>
      </p:sp>
    </p:spTree>
    <p:extLst>
      <p:ext uri="{BB962C8B-B14F-4D97-AF65-F5344CB8AC3E}">
        <p14:creationId xmlns:p14="http://schemas.microsoft.com/office/powerpoint/2010/main" val="12760346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4305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685800"/>
            <a:ext cx="10972800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0802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685800"/>
            <a:ext cx="10972800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0815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228600" y="304800"/>
            <a:ext cx="8534400" cy="645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9pPr>
          </a:lstStyle>
          <a:p>
            <a:pPr algn="ctr">
              <a:spcBef>
                <a:spcPts val="1750"/>
              </a:spcBef>
            </a:pPr>
            <a:r>
              <a:rPr lang="en-GB" sz="2800" b="1" u="sng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VOLCANIC ACTIVITY BRINGS THE EARTH’S RICHES TO THE SURFACE</a:t>
            </a:r>
          </a:p>
          <a:p>
            <a:pPr>
              <a:spcBef>
                <a:spcPts val="1750"/>
              </a:spcBef>
            </a:pPr>
            <a:r>
              <a:rPr lang="en-GB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Lava </a:t>
            </a:r>
            <a:r>
              <a:rPr lang="en-GB" sz="2800" dirty="0">
                <a:solidFill>
                  <a:prstClr val="white"/>
                </a:solidFill>
                <a:latin typeface="Arial Black" pitchFamily="32" charset="0"/>
              </a:rPr>
              <a:t>from deep within the earth contains minerals which can be mined once the lava has cooled.</a:t>
            </a:r>
          </a:p>
          <a:p>
            <a:pPr>
              <a:spcBef>
                <a:spcPts val="1750"/>
              </a:spcBef>
              <a:buClr>
                <a:srgbClr val="FF3300"/>
              </a:buClr>
              <a:buFont typeface="Wingdings" charset="2"/>
              <a:buChar char=""/>
            </a:pPr>
            <a:r>
              <a:rPr lang="en-GB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 gold</a:t>
            </a:r>
          </a:p>
          <a:p>
            <a:pPr>
              <a:spcBef>
                <a:spcPts val="1750"/>
              </a:spcBef>
              <a:buClr>
                <a:srgbClr val="FF3300"/>
              </a:buClr>
              <a:buFont typeface="Wingdings" charset="2"/>
              <a:buChar char=""/>
            </a:pPr>
            <a:r>
              <a:rPr lang="en-GB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 silver</a:t>
            </a:r>
          </a:p>
          <a:p>
            <a:pPr>
              <a:spcBef>
                <a:spcPts val="1750"/>
              </a:spcBef>
              <a:buClr>
                <a:srgbClr val="FF3300"/>
              </a:buClr>
              <a:buFont typeface="Wingdings" charset="2"/>
              <a:buChar char=""/>
            </a:pPr>
            <a:r>
              <a:rPr lang="en-GB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 diamonds</a:t>
            </a:r>
          </a:p>
          <a:p>
            <a:pPr>
              <a:spcBef>
                <a:spcPts val="1750"/>
              </a:spcBef>
              <a:buClr>
                <a:srgbClr val="FF3300"/>
              </a:buClr>
              <a:buFont typeface="Wingdings" charset="2"/>
              <a:buChar char=""/>
            </a:pPr>
            <a:r>
              <a:rPr lang="en-GB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 copper</a:t>
            </a:r>
          </a:p>
          <a:p>
            <a:pPr>
              <a:spcBef>
                <a:spcPts val="1750"/>
              </a:spcBef>
              <a:buClr>
                <a:srgbClr val="FF3300"/>
              </a:buClr>
              <a:buFont typeface="Wingdings" charset="2"/>
              <a:buChar char=""/>
            </a:pPr>
            <a:r>
              <a:rPr lang="en-GB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 zinc</a:t>
            </a:r>
          </a:p>
          <a:p>
            <a:pPr algn="ctr">
              <a:spcBef>
                <a:spcPts val="1750"/>
              </a:spcBef>
            </a:pPr>
            <a:r>
              <a:rPr lang="en-GB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Mining towns develop around volcanoes</a:t>
            </a:r>
          </a:p>
        </p:txBody>
      </p:sp>
    </p:spTree>
    <p:extLst>
      <p:ext uri="{BB962C8B-B14F-4D97-AF65-F5344CB8AC3E}">
        <p14:creationId xmlns:p14="http://schemas.microsoft.com/office/powerpoint/2010/main" val="39593122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228600" y="381000"/>
            <a:ext cx="8458200" cy="710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9pPr>
          </a:lstStyle>
          <a:p>
            <a:pPr algn="ctr">
              <a:spcBef>
                <a:spcPts val="1500"/>
              </a:spcBef>
            </a:pPr>
            <a:r>
              <a:rPr lang="en-GB" b="1" u="sng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VOLCANIC AREAS OFTEN CONTAIN SOME OF THE MOST MINERAL RICH SOILS IN THE WORLD</a:t>
            </a:r>
          </a:p>
          <a:p>
            <a:pPr>
              <a:spcBef>
                <a:spcPts val="1500"/>
              </a:spcBef>
            </a:pPr>
            <a:r>
              <a:rPr lang="en-GB" dirty="0">
                <a:solidFill>
                  <a:prstClr val="white"/>
                </a:solidFill>
                <a:latin typeface="Arial Black" pitchFamily="32" charset="0"/>
              </a:rPr>
              <a:t>This is ideal for farming. Lava and the weathered material (rock naturally broken down) form nutrient rich soil that can be cultivated to produce healthy crops and high yield harvests.</a:t>
            </a:r>
          </a:p>
          <a:p>
            <a:pPr>
              <a:spcBef>
                <a:spcPts val="1500"/>
              </a:spcBef>
            </a:pPr>
            <a:r>
              <a:rPr lang="en-GB" dirty="0">
                <a:solidFill>
                  <a:prstClr val="white"/>
                </a:solidFill>
                <a:latin typeface="Arial Black" pitchFamily="32" charset="0"/>
              </a:rPr>
              <a:t>The soil naturally contains: -</a:t>
            </a:r>
          </a:p>
          <a:p>
            <a:pPr>
              <a:spcBef>
                <a:spcPts val="1500"/>
              </a:spcBef>
              <a:buFont typeface="Wingdings" charset="2"/>
              <a:buChar char=""/>
            </a:pPr>
            <a:r>
              <a:rPr lang="en-GB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 Potash</a:t>
            </a:r>
          </a:p>
          <a:p>
            <a:pPr>
              <a:spcBef>
                <a:spcPts val="1500"/>
              </a:spcBef>
              <a:buFont typeface="Wingdings" charset="2"/>
              <a:buChar char=""/>
            </a:pPr>
            <a:r>
              <a:rPr lang="en-GB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 Nitrogen</a:t>
            </a:r>
          </a:p>
          <a:p>
            <a:pPr>
              <a:spcBef>
                <a:spcPts val="1500"/>
              </a:spcBef>
              <a:buFont typeface="Wingdings" charset="2"/>
              <a:buChar char=""/>
            </a:pPr>
            <a:r>
              <a:rPr lang="en-GB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 Sulphur</a:t>
            </a:r>
          </a:p>
          <a:p>
            <a:pPr>
              <a:spcBef>
                <a:spcPts val="1500"/>
              </a:spcBef>
            </a:pPr>
            <a:r>
              <a:rPr lang="en-GB" dirty="0">
                <a:solidFill>
                  <a:prstClr val="white"/>
                </a:solidFill>
                <a:latin typeface="Arial Black" pitchFamily="32" charset="0"/>
              </a:rPr>
              <a:t>In Iceland they use the geothermal energy to heat greenhouses where tomatoes are grown on the rich soil.</a:t>
            </a:r>
          </a:p>
          <a:p>
            <a:pPr>
              <a:spcBef>
                <a:spcPts val="1500"/>
              </a:spcBef>
            </a:pP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ts val="1500"/>
              </a:spcBef>
            </a:pP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07845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685800"/>
            <a:ext cx="10972800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5427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685800"/>
            <a:ext cx="10972800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7967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219200" y="304800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prstClr val="white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838200"/>
            <a:ext cx="2854325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85344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9pPr>
          </a:lstStyle>
          <a:p>
            <a:pPr algn="ctr">
              <a:spcBef>
                <a:spcPts val="1750"/>
              </a:spcBef>
            </a:pPr>
            <a:r>
              <a:rPr lang="en-GB" sz="2800" b="1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WOULD YOU LIVE CLOSE TO A VOLCANO?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04800" y="3200400"/>
            <a:ext cx="8458200" cy="17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9pPr>
          </a:lstStyle>
          <a:p>
            <a:pPr>
              <a:spcBef>
                <a:spcPts val="1875"/>
              </a:spcBef>
            </a:pPr>
            <a:r>
              <a:rPr lang="en-GB" sz="3000" b="1" u="sng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Task</a:t>
            </a:r>
          </a:p>
          <a:p>
            <a:pPr>
              <a:spcBef>
                <a:spcPts val="1875"/>
              </a:spcBef>
            </a:pPr>
            <a:r>
              <a:rPr lang="en-GB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E</a:t>
            </a:r>
            <a:r>
              <a:rPr lang="en-GB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xplain </a:t>
            </a:r>
            <a:r>
              <a:rPr lang="en-GB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the </a:t>
            </a:r>
            <a:r>
              <a:rPr lang="en-GB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benefits of geothermal energy.</a:t>
            </a:r>
            <a:endParaRPr lang="en-GB" sz="3000" b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017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1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7400"/>
            <a:ext cx="4191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610600" cy="15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9pPr>
          </a:lstStyle>
          <a:p>
            <a:pPr algn="ctr">
              <a:spcBef>
                <a:spcPts val="2000"/>
              </a:spcBef>
            </a:pPr>
            <a:r>
              <a:rPr lang="en-GB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To answer the question lets remind ourselves about the structure of a volcano.</a:t>
            </a:r>
          </a:p>
        </p:txBody>
      </p:sp>
    </p:spTree>
    <p:extLst>
      <p:ext uri="{BB962C8B-B14F-4D97-AF65-F5344CB8AC3E}">
        <p14:creationId xmlns:p14="http://schemas.microsoft.com/office/powerpoint/2010/main" val="30119037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304800" y="457200"/>
            <a:ext cx="8305800" cy="1618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9pPr>
          </a:lstStyle>
          <a:p>
            <a:pPr algn="ctr">
              <a:spcBef>
                <a:spcPts val="1750"/>
              </a:spcBef>
            </a:pPr>
            <a:r>
              <a:rPr lang="en-GB" sz="28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Volcanoes can and do affect the lives of people</a:t>
            </a:r>
          </a:p>
          <a:p>
            <a:pPr algn="ctr">
              <a:spcBef>
                <a:spcPts val="1750"/>
              </a:spcBef>
            </a:pPr>
            <a:r>
              <a:rPr lang="en-GB" sz="2800" dirty="0">
                <a:solidFill>
                  <a:prstClr val="white"/>
                </a:solidFill>
                <a:latin typeface="Arial Black" pitchFamily="32" charset="0"/>
              </a:rPr>
              <a:t>In both a positive(+) and negative(-) way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52400" y="2971800"/>
            <a:ext cx="8686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9pPr>
          </a:lstStyle>
          <a:p>
            <a:pPr>
              <a:spcBef>
                <a:spcPts val="1500"/>
              </a:spcBef>
              <a:buFont typeface="Wingdings" charset="2"/>
              <a:buChar char=""/>
            </a:pPr>
            <a:r>
              <a:rPr lang="en-GB" dirty="0">
                <a:solidFill>
                  <a:prstClr val="white"/>
                </a:solidFill>
              </a:rPr>
              <a:t> </a:t>
            </a:r>
            <a:r>
              <a:rPr lang="en-GB" dirty="0">
                <a:solidFill>
                  <a:prstClr val="white"/>
                </a:solidFill>
                <a:latin typeface="Arial Black" pitchFamily="32" charset="0"/>
              </a:rPr>
              <a:t>destroying buildings 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52400" y="3581400"/>
            <a:ext cx="5334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9pPr>
          </a:lstStyle>
          <a:p>
            <a:pPr>
              <a:spcBef>
                <a:spcPts val="1500"/>
              </a:spcBef>
              <a:buFont typeface="Wingdings" charset="2"/>
              <a:buChar char=""/>
            </a:pPr>
            <a:r>
              <a:rPr lang="en-GB" dirty="0">
                <a:latin typeface="Arial Black" pitchFamily="32" charset="0"/>
              </a:rPr>
              <a:t> </a:t>
            </a:r>
            <a:r>
              <a:rPr lang="en-GB" dirty="0">
                <a:solidFill>
                  <a:prstClr val="white"/>
                </a:solidFill>
                <a:latin typeface="Arial Black" pitchFamily="32" charset="0"/>
              </a:rPr>
              <a:t>destroying crops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52400" y="4267200"/>
            <a:ext cx="85344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9pPr>
          </a:lstStyle>
          <a:p>
            <a:pPr>
              <a:spcBef>
                <a:spcPts val="1500"/>
              </a:spcBef>
              <a:buFont typeface="Wingdings" charset="2"/>
              <a:buChar char=""/>
            </a:pPr>
            <a:r>
              <a:rPr lang="en-GB" dirty="0"/>
              <a:t> </a:t>
            </a:r>
            <a:r>
              <a:rPr lang="en-GB" dirty="0">
                <a:solidFill>
                  <a:prstClr val="white"/>
                </a:solidFill>
                <a:latin typeface="Arial Black" pitchFamily="32" charset="0"/>
              </a:rPr>
              <a:t>destroying bridges, roads, railways. Therefore disrupting communication 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28600" y="5181600"/>
            <a:ext cx="8001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9pPr>
          </a:lstStyle>
          <a:p>
            <a:pPr>
              <a:spcBef>
                <a:spcPts val="1500"/>
              </a:spcBef>
              <a:buFont typeface="Wingdings" charset="2"/>
              <a:buChar char=""/>
            </a:pPr>
            <a:r>
              <a:rPr lang="en-GB" dirty="0">
                <a:solidFill>
                  <a:prstClr val="white"/>
                </a:solidFill>
                <a:latin typeface="Arial Black" pitchFamily="32" charset="0"/>
              </a:rPr>
              <a:t>Ultimately they can kill, both people and other living things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990600" y="2438400"/>
            <a:ext cx="7239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9pPr>
          </a:lstStyle>
          <a:p>
            <a:pPr algn="ctr">
              <a:spcBef>
                <a:spcPts val="1500"/>
              </a:spcBef>
            </a:pPr>
            <a:r>
              <a:rPr lang="en-GB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THEY CAN BE DESTRUCTIVE (-)</a:t>
            </a:r>
          </a:p>
        </p:txBody>
      </p:sp>
    </p:spTree>
    <p:extLst>
      <p:ext uri="{BB962C8B-B14F-4D97-AF65-F5344CB8AC3E}">
        <p14:creationId xmlns:p14="http://schemas.microsoft.com/office/powerpoint/2010/main" val="3564688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685800"/>
            <a:ext cx="10972800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206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762000" y="304800"/>
            <a:ext cx="76200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9pPr>
          </a:lstStyle>
          <a:p>
            <a:pPr algn="ctr">
              <a:spcBef>
                <a:spcPts val="1500"/>
              </a:spcBef>
            </a:pPr>
            <a:r>
              <a:rPr lang="en-GB" b="1" u="sng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POSITIVE WAYS (+)</a:t>
            </a:r>
          </a:p>
          <a:p>
            <a:pPr algn="ctr">
              <a:spcBef>
                <a:spcPts val="1500"/>
              </a:spcBef>
            </a:pPr>
            <a:r>
              <a:rPr lang="en-GB" b="1" u="sng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PEOPLE CAN ALSO USE THE NATURAL POWER OF A VOLCANO</a:t>
            </a:r>
          </a:p>
          <a:p>
            <a:pPr algn="ctr">
              <a:spcBef>
                <a:spcPts val="1500"/>
              </a:spcBef>
            </a:pPr>
            <a:endParaRPr lang="en-GB" b="1" u="sng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2" charset="0"/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23850" y="1989138"/>
            <a:ext cx="8286750" cy="496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9pPr>
          </a:lstStyle>
          <a:p>
            <a:pPr algn="ctr">
              <a:spcBef>
                <a:spcPts val="1250"/>
              </a:spcBef>
            </a:pPr>
            <a:r>
              <a:rPr lang="en-GB" sz="2000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GEOTHERMAL ENERGY</a:t>
            </a:r>
          </a:p>
          <a:p>
            <a:pPr algn="ctr">
              <a:spcBef>
                <a:spcPts val="1250"/>
              </a:spcBef>
            </a:pPr>
            <a:r>
              <a:rPr lang="en-GB" sz="2000" dirty="0">
                <a:solidFill>
                  <a:prstClr val="white"/>
                </a:solidFill>
                <a:latin typeface="Arial Black" pitchFamily="32" charset="0"/>
              </a:rPr>
              <a:t>GEO (the earth) THERMAL (heat)</a:t>
            </a:r>
          </a:p>
          <a:p>
            <a:pPr>
              <a:spcBef>
                <a:spcPts val="1250"/>
              </a:spcBef>
            </a:pPr>
            <a:r>
              <a:rPr lang="en-GB" sz="2000" dirty="0">
                <a:solidFill>
                  <a:prstClr val="white"/>
                </a:solidFill>
                <a:latin typeface="Arial Black" pitchFamily="32" charset="0"/>
              </a:rPr>
              <a:t>This is energy created by using the steam from underground which is heated by the earths </a:t>
            </a:r>
            <a:r>
              <a:rPr lang="en-GB" sz="2000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magma.</a:t>
            </a:r>
          </a:p>
          <a:p>
            <a:pPr>
              <a:spcBef>
                <a:spcPts val="1250"/>
              </a:spcBef>
            </a:pPr>
            <a:r>
              <a:rPr lang="en-GB" sz="2000" dirty="0">
                <a:solidFill>
                  <a:prstClr val="white"/>
                </a:solidFill>
                <a:latin typeface="Arial Black" pitchFamily="32" charset="0"/>
              </a:rPr>
              <a:t>The steam is used to drive turbines in geothermal power stations producing energy for domestic and  industrial use</a:t>
            </a:r>
          </a:p>
          <a:p>
            <a:pPr>
              <a:spcBef>
                <a:spcPts val="1250"/>
              </a:spcBef>
            </a:pPr>
            <a:r>
              <a:rPr lang="en-GB" sz="2000" dirty="0">
                <a:solidFill>
                  <a:prstClr val="white"/>
                </a:solidFill>
                <a:latin typeface="Arial Black" pitchFamily="32" charset="0"/>
              </a:rPr>
              <a:t>In countries such as Iceland this is the main source of power, it is cheap and kind to the environment as it uses natural  sources of fuel ( heat from the earth)</a:t>
            </a:r>
          </a:p>
          <a:p>
            <a:pPr>
              <a:spcBef>
                <a:spcPts val="1500"/>
              </a:spcBef>
            </a:pPr>
            <a:endParaRPr lang="en-GB" dirty="0"/>
          </a:p>
          <a:p>
            <a:pPr>
              <a:spcBef>
                <a:spcPts val="150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17737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6413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6980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6498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533400" y="533400"/>
            <a:ext cx="7848600" cy="532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4" charset="0"/>
                <a:ea typeface="MS Gothic" charset="-128"/>
              </a:defRPr>
            </a:lvl9pPr>
          </a:lstStyle>
          <a:p>
            <a:pPr algn="ctr">
              <a:spcBef>
                <a:spcPts val="1750"/>
              </a:spcBef>
            </a:pPr>
            <a:r>
              <a:rPr lang="en-GB" sz="2800" u="sng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VOLCANOES ATTRACT TOURISTS TO AN AREA</a:t>
            </a:r>
          </a:p>
          <a:p>
            <a:pPr>
              <a:spcBef>
                <a:spcPts val="1750"/>
              </a:spcBef>
              <a:buFont typeface="Wingdings" charset="2"/>
              <a:buChar char=""/>
            </a:pPr>
            <a:r>
              <a:rPr lang="en-GB" sz="2800" dirty="0">
                <a:solidFill>
                  <a:prstClr val="white"/>
                </a:solidFill>
                <a:latin typeface="Arial Black" pitchFamily="32" charset="0"/>
              </a:rPr>
              <a:t> this creates many jobs for local people in the tourism industry</a:t>
            </a:r>
          </a:p>
          <a:p>
            <a:pPr>
              <a:spcBef>
                <a:spcPts val="1750"/>
              </a:spcBef>
              <a:buFont typeface="Wingdings" charset="2"/>
              <a:buChar char=""/>
            </a:pPr>
            <a:r>
              <a:rPr lang="en-GB" sz="2800" dirty="0">
                <a:solidFill>
                  <a:prstClr val="white"/>
                </a:solidFill>
                <a:latin typeface="Arial Black" pitchFamily="32" charset="0"/>
              </a:rPr>
              <a:t> work in hotels, restaurants and gift shops</a:t>
            </a:r>
          </a:p>
          <a:p>
            <a:pPr>
              <a:spcBef>
                <a:spcPts val="1750"/>
              </a:spcBef>
              <a:buFont typeface="Wingdings" charset="2"/>
              <a:buChar char=""/>
            </a:pPr>
            <a:r>
              <a:rPr lang="en-GB" sz="2800" dirty="0">
                <a:solidFill>
                  <a:prstClr val="white"/>
                </a:solidFill>
                <a:latin typeface="Arial Black" pitchFamily="32" charset="0"/>
              </a:rPr>
              <a:t> locals are employed as tour guides.</a:t>
            </a:r>
          </a:p>
          <a:p>
            <a:pPr>
              <a:spcBef>
                <a:spcPts val="1750"/>
              </a:spcBef>
            </a:pPr>
            <a:r>
              <a:rPr lang="en-GB" sz="2800" dirty="0">
                <a:solidFill>
                  <a:prstClr val="white"/>
                </a:solidFill>
                <a:latin typeface="Arial Black" pitchFamily="32" charset="0"/>
              </a:rPr>
              <a:t>Apart from the volcanoes, hot springs or geysers attract tourists e.g. </a:t>
            </a:r>
            <a:r>
              <a:rPr lang="en-GB" sz="2800" dirty="0" err="1">
                <a:solidFill>
                  <a:prstClr val="white"/>
                </a:solidFill>
                <a:latin typeface="Arial Black" pitchFamily="32" charset="0"/>
              </a:rPr>
              <a:t>Strokkur</a:t>
            </a:r>
            <a:r>
              <a:rPr lang="en-GB" sz="2800" dirty="0">
                <a:solidFill>
                  <a:prstClr val="white"/>
                </a:solidFill>
                <a:latin typeface="Arial Black" pitchFamily="32" charset="0"/>
              </a:rPr>
              <a:t> and Blue Lagoon in Iceland</a:t>
            </a:r>
          </a:p>
        </p:txBody>
      </p:sp>
    </p:spTree>
    <p:extLst>
      <p:ext uri="{BB962C8B-B14F-4D97-AF65-F5344CB8AC3E}">
        <p14:creationId xmlns:p14="http://schemas.microsoft.com/office/powerpoint/2010/main" val="38458652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3329570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363</Words>
  <Application>Microsoft Office PowerPoint</Application>
  <PresentationFormat>Экран (4:3)</PresentationFormat>
  <Paragraphs>39</Paragraphs>
  <Slides>17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Summer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Jennifer Wood</dc:creator>
  <cp:lastModifiedBy>Jennifer Wood</cp:lastModifiedBy>
  <cp:revision>1</cp:revision>
  <dcterms:created xsi:type="dcterms:W3CDTF">2013-11-12T07:11:33Z</dcterms:created>
  <dcterms:modified xsi:type="dcterms:W3CDTF">2013-11-12T07:14:49Z</dcterms:modified>
</cp:coreProperties>
</file>